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2F0E-F613-47AE-B652-985504DD32C3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7AE-A8B0-4066-A178-B9074D9ADA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2F0E-F613-47AE-B652-985504DD32C3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7AE-A8B0-4066-A178-B9074D9ADA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2F0E-F613-47AE-B652-985504DD32C3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7AE-A8B0-4066-A178-B9074D9ADA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2F0E-F613-47AE-B652-985504DD32C3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7AE-A8B0-4066-A178-B9074D9ADA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2F0E-F613-47AE-B652-985504DD32C3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7AE-A8B0-4066-A178-B9074D9ADA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2F0E-F613-47AE-B652-985504DD32C3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7AE-A8B0-4066-A178-B9074D9ADA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2F0E-F613-47AE-B652-985504DD32C3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7AE-A8B0-4066-A178-B9074D9ADA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2F0E-F613-47AE-B652-985504DD32C3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7AE-A8B0-4066-A178-B9074D9ADA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2F0E-F613-47AE-B652-985504DD32C3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7AE-A8B0-4066-A178-B9074D9ADA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2F0E-F613-47AE-B652-985504DD32C3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7AE-A8B0-4066-A178-B9074D9ADA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E2F0E-F613-47AE-B652-985504DD32C3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2CF7AE-A8B0-4066-A178-B9074D9ADA2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5E2F0E-F613-47AE-B652-985504DD32C3}" type="datetimeFigureOut">
              <a:rPr lang="fr-FR" smtClean="0"/>
              <a:pPr/>
              <a:t>22/04/2020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2CF7AE-A8B0-4066-A178-B9074D9ADA21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fr/url?sa=i&amp;rct=j&amp;q=&amp;esrc=s&amp;source=images&amp;cd=&amp;ved=&amp;url=http://www.google.fr/url?sa=i&amp;rct=j&amp;q=&amp;esrc=s&amp;source=images&amp;cd=&amp;ved=&amp;url=http://montplaisir.dokeos.com/&amp;psig=AOvVaw2A03AElYH8tclI5ouHdwsY&amp;ust=1573824461246058&amp;psig=AOvVaw2A03AElYH8tclI5ouHdwsY&amp;ust=157382446124605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99792" y="692696"/>
            <a:ext cx="6264696" cy="2204816"/>
          </a:xfrm>
        </p:spPr>
        <p:txBody>
          <a:bodyPr/>
          <a:lstStyle/>
          <a:p>
            <a:pPr algn="l"/>
            <a:r>
              <a:rPr lang="fr-FR" sz="3600" b="1" dirty="0" smtClean="0">
                <a:solidFill>
                  <a:schemeClr val="bg1"/>
                </a:solidFill>
              </a:rPr>
              <a:t>BTS Management Opérationnel de la  sécurité en alternance contrat  d’apprentissage</a:t>
            </a:r>
            <a:endParaRPr lang="fr-FR" sz="3600" b="1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99792" y="3861048"/>
            <a:ext cx="6444208" cy="780064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B0F0"/>
                </a:solidFill>
              </a:rPr>
              <a:t>Ouverture Septembre 2020</a:t>
            </a:r>
            <a:endParaRPr lang="fr-FR" sz="3600" dirty="0">
              <a:solidFill>
                <a:srgbClr val="00B0F0"/>
              </a:solidFill>
            </a:endParaRPr>
          </a:p>
        </p:txBody>
      </p:sp>
      <p:grpSp>
        <p:nvGrpSpPr>
          <p:cNvPr id="4" name="Group 8285"/>
          <p:cNvGrpSpPr/>
          <p:nvPr/>
        </p:nvGrpSpPr>
        <p:grpSpPr>
          <a:xfrm>
            <a:off x="251520" y="260648"/>
            <a:ext cx="1971040" cy="1357631"/>
            <a:chOff x="0" y="0"/>
            <a:chExt cx="1971299" cy="1357806"/>
          </a:xfrm>
        </p:grpSpPr>
        <p:sp>
          <p:nvSpPr>
            <p:cNvPr id="5" name="Shape 8286"/>
            <p:cNvSpPr/>
            <p:nvPr/>
          </p:nvSpPr>
          <p:spPr>
            <a:xfrm>
              <a:off x="0" y="602874"/>
              <a:ext cx="1971299" cy="754932"/>
            </a:xfrm>
            <a:custGeom>
              <a:avLst/>
              <a:gdLst/>
              <a:ahLst/>
              <a:cxnLst/>
              <a:rect l="0" t="0" r="0" b="0"/>
              <a:pathLst>
                <a:path w="1971299" h="754932">
                  <a:moveTo>
                    <a:pt x="1967197" y="0"/>
                  </a:moveTo>
                  <a:lnTo>
                    <a:pt x="1971299" y="279375"/>
                  </a:lnTo>
                  <a:cubicBezTo>
                    <a:pt x="1967070" y="279438"/>
                    <a:pt x="1542357" y="287338"/>
                    <a:pt x="997514" y="410489"/>
                  </a:cubicBezTo>
                  <a:cubicBezTo>
                    <a:pt x="749273" y="466611"/>
                    <a:pt x="449741" y="553126"/>
                    <a:pt x="146866" y="685184"/>
                  </a:cubicBezTo>
                  <a:lnTo>
                    <a:pt x="0" y="754932"/>
                  </a:lnTo>
                  <a:lnTo>
                    <a:pt x="0" y="445210"/>
                  </a:lnTo>
                  <a:lnTo>
                    <a:pt x="29701" y="431644"/>
                  </a:lnTo>
                  <a:cubicBezTo>
                    <a:pt x="355624" y="288960"/>
                    <a:pt x="676718" y="196240"/>
                    <a:pt x="942396" y="136500"/>
                  </a:cubicBezTo>
                  <a:cubicBezTo>
                    <a:pt x="1514277" y="7912"/>
                    <a:pt x="1948985" y="254"/>
                    <a:pt x="1967197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 rot="-1067945">
              <a:off x="512300" y="897834"/>
              <a:ext cx="63510" cy="28485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-1026486">
              <a:off x="558080" y="883519"/>
              <a:ext cx="63510" cy="2848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-1006224">
              <a:off x="603874" y="869624"/>
              <a:ext cx="63510" cy="2848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rot="-947246">
              <a:off x="648839" y="847298"/>
              <a:ext cx="129722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-909365">
              <a:off x="744079" y="828786"/>
              <a:ext cx="74320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-854634">
              <a:off x="797626" y="808197"/>
              <a:ext cx="126750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-802282">
              <a:off x="891231" y="791807"/>
              <a:ext cx="74321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-752147">
              <a:off x="945097" y="771697"/>
              <a:ext cx="142425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È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 rot="-688599">
              <a:off x="1050130" y="748820"/>
              <a:ext cx="149992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 rot="-628543">
              <a:off x="1161279" y="728349"/>
              <a:ext cx="142425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rot="-585654">
              <a:off x="1267595" y="716905"/>
              <a:ext cx="60808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-558029">
              <a:off x="1312842" y="709429"/>
              <a:ext cx="60808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" name="Shape 8299"/>
            <p:cNvSpPr/>
            <p:nvPr/>
          </p:nvSpPr>
          <p:spPr>
            <a:xfrm>
              <a:off x="540004" y="41804"/>
              <a:ext cx="229375" cy="295408"/>
            </a:xfrm>
            <a:custGeom>
              <a:avLst/>
              <a:gdLst/>
              <a:ahLst/>
              <a:cxnLst/>
              <a:rect l="0" t="0" r="0" b="0"/>
              <a:pathLst>
                <a:path w="229375" h="295408">
                  <a:moveTo>
                    <a:pt x="229375" y="0"/>
                  </a:moveTo>
                  <a:lnTo>
                    <a:pt x="229375" y="60670"/>
                  </a:lnTo>
                  <a:lnTo>
                    <a:pt x="229260" y="60747"/>
                  </a:lnTo>
                  <a:cubicBezTo>
                    <a:pt x="214179" y="72981"/>
                    <a:pt x="199136" y="87274"/>
                    <a:pt x="184137" y="103626"/>
                  </a:cubicBezTo>
                  <a:lnTo>
                    <a:pt x="229375" y="139298"/>
                  </a:lnTo>
                  <a:lnTo>
                    <a:pt x="229375" y="288653"/>
                  </a:lnTo>
                  <a:lnTo>
                    <a:pt x="194932" y="277400"/>
                  </a:lnTo>
                  <a:lnTo>
                    <a:pt x="218808" y="202660"/>
                  </a:lnTo>
                  <a:cubicBezTo>
                    <a:pt x="213093" y="191268"/>
                    <a:pt x="204089" y="180245"/>
                    <a:pt x="191783" y="169577"/>
                  </a:cubicBezTo>
                  <a:cubicBezTo>
                    <a:pt x="179476" y="158922"/>
                    <a:pt x="166281" y="149701"/>
                    <a:pt x="152184" y="141891"/>
                  </a:cubicBezTo>
                  <a:cubicBezTo>
                    <a:pt x="117958" y="186620"/>
                    <a:pt x="88100" y="237789"/>
                    <a:pt x="62560" y="295408"/>
                  </a:cubicBezTo>
                  <a:lnTo>
                    <a:pt x="17551" y="275152"/>
                  </a:lnTo>
                  <a:cubicBezTo>
                    <a:pt x="42774" y="218726"/>
                    <a:pt x="71590" y="168154"/>
                    <a:pt x="103988" y="123425"/>
                  </a:cubicBezTo>
                  <a:cubicBezTo>
                    <a:pt x="80886" y="118637"/>
                    <a:pt x="64389" y="121177"/>
                    <a:pt x="54483" y="131083"/>
                  </a:cubicBezTo>
                  <a:cubicBezTo>
                    <a:pt x="46368" y="139186"/>
                    <a:pt x="47104" y="148355"/>
                    <a:pt x="56706" y="158541"/>
                  </a:cubicBezTo>
                  <a:cubicBezTo>
                    <a:pt x="58814" y="160649"/>
                    <a:pt x="61214" y="162605"/>
                    <a:pt x="63919" y="164395"/>
                  </a:cubicBezTo>
                  <a:lnTo>
                    <a:pt x="35103" y="204476"/>
                  </a:lnTo>
                  <a:cubicBezTo>
                    <a:pt x="11697" y="187662"/>
                    <a:pt x="0" y="166948"/>
                    <a:pt x="0" y="142348"/>
                  </a:cubicBezTo>
                  <a:cubicBezTo>
                    <a:pt x="0" y="119818"/>
                    <a:pt x="9741" y="101683"/>
                    <a:pt x="29248" y="87865"/>
                  </a:cubicBezTo>
                  <a:cubicBezTo>
                    <a:pt x="56274" y="69260"/>
                    <a:pt x="91542" y="66859"/>
                    <a:pt x="135065" y="80664"/>
                  </a:cubicBezTo>
                  <a:cubicBezTo>
                    <a:pt x="135954" y="80969"/>
                    <a:pt x="136690" y="81274"/>
                    <a:pt x="137300" y="81553"/>
                  </a:cubicBezTo>
                  <a:cubicBezTo>
                    <a:pt x="164630" y="49752"/>
                    <a:pt x="191846" y="24543"/>
                    <a:pt x="219011" y="5925"/>
                  </a:cubicBezTo>
                  <a:lnTo>
                    <a:pt x="22937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19" name="Shape 8300"/>
            <p:cNvSpPr/>
            <p:nvPr/>
          </p:nvSpPr>
          <p:spPr>
            <a:xfrm>
              <a:off x="769379" y="5857"/>
              <a:ext cx="112332" cy="328651"/>
            </a:xfrm>
            <a:custGeom>
              <a:avLst/>
              <a:gdLst/>
              <a:ahLst/>
              <a:cxnLst/>
              <a:rect l="0" t="0" r="0" b="0"/>
              <a:pathLst>
                <a:path w="112332" h="328651">
                  <a:moveTo>
                    <a:pt x="79019" y="0"/>
                  </a:moveTo>
                  <a:lnTo>
                    <a:pt x="112332" y="18923"/>
                  </a:lnTo>
                  <a:lnTo>
                    <a:pt x="12395" y="328651"/>
                  </a:lnTo>
                  <a:lnTo>
                    <a:pt x="0" y="324601"/>
                  </a:lnTo>
                  <a:lnTo>
                    <a:pt x="0" y="175246"/>
                  </a:lnTo>
                  <a:lnTo>
                    <a:pt x="7861" y="181445"/>
                  </a:lnTo>
                  <a:lnTo>
                    <a:pt x="45237" y="66180"/>
                  </a:lnTo>
                  <a:lnTo>
                    <a:pt x="0" y="96618"/>
                  </a:lnTo>
                  <a:lnTo>
                    <a:pt x="0" y="35947"/>
                  </a:lnTo>
                  <a:lnTo>
                    <a:pt x="32347" y="17455"/>
                  </a:lnTo>
                  <a:cubicBezTo>
                    <a:pt x="47244" y="10478"/>
                    <a:pt x="62801" y="4661"/>
                    <a:pt x="7901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0" name="Shape 8301"/>
            <p:cNvSpPr/>
            <p:nvPr/>
          </p:nvSpPr>
          <p:spPr>
            <a:xfrm>
              <a:off x="1177021" y="75640"/>
              <a:ext cx="101321" cy="73393"/>
            </a:xfrm>
            <a:custGeom>
              <a:avLst/>
              <a:gdLst/>
              <a:ahLst/>
              <a:cxnLst/>
              <a:rect l="0" t="0" r="0" b="0"/>
              <a:pathLst>
                <a:path w="101321" h="73393">
                  <a:moveTo>
                    <a:pt x="87351" y="0"/>
                  </a:moveTo>
                  <a:lnTo>
                    <a:pt x="101321" y="47282"/>
                  </a:lnTo>
                  <a:lnTo>
                    <a:pt x="13970" y="73393"/>
                  </a:lnTo>
                  <a:lnTo>
                    <a:pt x="0" y="26111"/>
                  </a:lnTo>
                  <a:lnTo>
                    <a:pt x="8735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1" name="Shape 8302"/>
            <p:cNvSpPr/>
            <p:nvPr/>
          </p:nvSpPr>
          <p:spPr>
            <a:xfrm>
              <a:off x="1488976" y="249428"/>
              <a:ext cx="5524" cy="17539"/>
            </a:xfrm>
            <a:custGeom>
              <a:avLst/>
              <a:gdLst/>
              <a:ahLst/>
              <a:cxnLst/>
              <a:rect l="0" t="0" r="0" b="0"/>
              <a:pathLst>
                <a:path w="5524" h="17539">
                  <a:moveTo>
                    <a:pt x="5524" y="0"/>
                  </a:moveTo>
                  <a:cubicBezTo>
                    <a:pt x="3874" y="5639"/>
                    <a:pt x="2642" y="9741"/>
                    <a:pt x="1854" y="12154"/>
                  </a:cubicBezTo>
                  <a:cubicBezTo>
                    <a:pt x="1384" y="13538"/>
                    <a:pt x="762" y="15342"/>
                    <a:pt x="0" y="17539"/>
                  </a:cubicBezTo>
                  <a:cubicBezTo>
                    <a:pt x="305" y="16535"/>
                    <a:pt x="610" y="15519"/>
                    <a:pt x="940" y="14402"/>
                  </a:cubicBezTo>
                  <a:cubicBezTo>
                    <a:pt x="2730" y="8395"/>
                    <a:pt x="4216" y="3683"/>
                    <a:pt x="5436" y="216"/>
                  </a:cubicBezTo>
                  <a:cubicBezTo>
                    <a:pt x="5461" y="152"/>
                    <a:pt x="5499" y="63"/>
                    <a:pt x="552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2" name="Shape 8303"/>
            <p:cNvSpPr/>
            <p:nvPr/>
          </p:nvSpPr>
          <p:spPr>
            <a:xfrm>
              <a:off x="1438217" y="245299"/>
              <a:ext cx="5461" cy="16980"/>
            </a:xfrm>
            <a:custGeom>
              <a:avLst/>
              <a:gdLst/>
              <a:ahLst/>
              <a:cxnLst/>
              <a:rect l="0" t="0" r="0" b="0"/>
              <a:pathLst>
                <a:path w="5461" h="16980">
                  <a:moveTo>
                    <a:pt x="5461" y="0"/>
                  </a:moveTo>
                  <a:lnTo>
                    <a:pt x="1715" y="12217"/>
                  </a:lnTo>
                  <a:cubicBezTo>
                    <a:pt x="1257" y="13957"/>
                    <a:pt x="635" y="15469"/>
                    <a:pt x="0" y="16980"/>
                  </a:cubicBezTo>
                  <a:lnTo>
                    <a:pt x="54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3" name="Shape 8304"/>
            <p:cNvSpPr/>
            <p:nvPr/>
          </p:nvSpPr>
          <p:spPr>
            <a:xfrm>
              <a:off x="1037920" y="5"/>
              <a:ext cx="159372" cy="328359"/>
            </a:xfrm>
            <a:custGeom>
              <a:avLst/>
              <a:gdLst/>
              <a:ahLst/>
              <a:cxnLst/>
              <a:rect l="0" t="0" r="0" b="0"/>
              <a:pathLst>
                <a:path w="159372" h="328359">
                  <a:moveTo>
                    <a:pt x="83299" y="0"/>
                  </a:moveTo>
                  <a:lnTo>
                    <a:pt x="130543" y="15316"/>
                  </a:lnTo>
                  <a:lnTo>
                    <a:pt x="112116" y="72936"/>
                  </a:lnTo>
                  <a:lnTo>
                    <a:pt x="134163" y="72936"/>
                  </a:lnTo>
                  <a:lnTo>
                    <a:pt x="134163" y="122466"/>
                  </a:lnTo>
                  <a:lnTo>
                    <a:pt x="95872" y="122466"/>
                  </a:lnTo>
                  <a:lnTo>
                    <a:pt x="52222" y="259334"/>
                  </a:lnTo>
                  <a:cubicBezTo>
                    <a:pt x="49213" y="268326"/>
                    <a:pt x="51029" y="274345"/>
                    <a:pt x="57633" y="277330"/>
                  </a:cubicBezTo>
                  <a:cubicBezTo>
                    <a:pt x="64529" y="280327"/>
                    <a:pt x="70993" y="277482"/>
                    <a:pt x="76975" y="268783"/>
                  </a:cubicBezTo>
                  <a:cubicBezTo>
                    <a:pt x="79070" y="265786"/>
                    <a:pt x="80861" y="262039"/>
                    <a:pt x="82385" y="257518"/>
                  </a:cubicBezTo>
                  <a:lnTo>
                    <a:pt x="92138" y="226530"/>
                  </a:lnTo>
                  <a:cubicBezTo>
                    <a:pt x="92367" y="225743"/>
                    <a:pt x="92481" y="224993"/>
                    <a:pt x="92735" y="224206"/>
                  </a:cubicBezTo>
                  <a:cubicBezTo>
                    <a:pt x="93243" y="222555"/>
                    <a:pt x="93828" y="220955"/>
                    <a:pt x="94399" y="219342"/>
                  </a:cubicBezTo>
                  <a:cubicBezTo>
                    <a:pt x="100571" y="202070"/>
                    <a:pt x="110236" y="187757"/>
                    <a:pt x="123571" y="176492"/>
                  </a:cubicBezTo>
                  <a:cubicBezTo>
                    <a:pt x="130842" y="170332"/>
                    <a:pt x="138849" y="165716"/>
                    <a:pt x="147593" y="162639"/>
                  </a:cubicBezTo>
                  <a:lnTo>
                    <a:pt x="159372" y="160729"/>
                  </a:lnTo>
                  <a:lnTo>
                    <a:pt x="159372" y="213191"/>
                  </a:lnTo>
                  <a:lnTo>
                    <a:pt x="154864" y="214757"/>
                  </a:lnTo>
                  <a:cubicBezTo>
                    <a:pt x="150063" y="218656"/>
                    <a:pt x="146164" y="223609"/>
                    <a:pt x="143154" y="229616"/>
                  </a:cubicBezTo>
                  <a:lnTo>
                    <a:pt x="159372" y="224390"/>
                  </a:lnTo>
                  <a:lnTo>
                    <a:pt x="159372" y="277686"/>
                  </a:lnTo>
                  <a:lnTo>
                    <a:pt x="158001" y="278232"/>
                  </a:lnTo>
                  <a:lnTo>
                    <a:pt x="159372" y="278391"/>
                  </a:lnTo>
                  <a:lnTo>
                    <a:pt x="159372" y="327389"/>
                  </a:lnTo>
                  <a:lnTo>
                    <a:pt x="140017" y="323698"/>
                  </a:lnTo>
                  <a:cubicBezTo>
                    <a:pt x="128194" y="319341"/>
                    <a:pt x="118491" y="313576"/>
                    <a:pt x="110630" y="306578"/>
                  </a:cubicBezTo>
                  <a:cubicBezTo>
                    <a:pt x="109207" y="308026"/>
                    <a:pt x="109207" y="308026"/>
                    <a:pt x="108496" y="308623"/>
                  </a:cubicBezTo>
                  <a:cubicBezTo>
                    <a:pt x="105791" y="310871"/>
                    <a:pt x="102641" y="313499"/>
                    <a:pt x="99060" y="316497"/>
                  </a:cubicBezTo>
                  <a:cubicBezTo>
                    <a:pt x="95440" y="319507"/>
                    <a:pt x="91377" y="321755"/>
                    <a:pt x="86881" y="323240"/>
                  </a:cubicBezTo>
                  <a:cubicBezTo>
                    <a:pt x="82385" y="324752"/>
                    <a:pt x="77584" y="325946"/>
                    <a:pt x="72479" y="326847"/>
                  </a:cubicBezTo>
                  <a:cubicBezTo>
                    <a:pt x="61684" y="328359"/>
                    <a:pt x="51232" y="327304"/>
                    <a:pt x="41186" y="323698"/>
                  </a:cubicBezTo>
                  <a:cubicBezTo>
                    <a:pt x="33845" y="321081"/>
                    <a:pt x="27508" y="317348"/>
                    <a:pt x="22111" y="312572"/>
                  </a:cubicBezTo>
                  <a:cubicBezTo>
                    <a:pt x="20091" y="310794"/>
                    <a:pt x="18186" y="308902"/>
                    <a:pt x="16434" y="306832"/>
                  </a:cubicBezTo>
                  <a:cubicBezTo>
                    <a:pt x="9982" y="299161"/>
                    <a:pt x="5410" y="289928"/>
                    <a:pt x="2705" y="279133"/>
                  </a:cubicBezTo>
                  <a:cubicBezTo>
                    <a:pt x="0" y="268326"/>
                    <a:pt x="749" y="256769"/>
                    <a:pt x="4940" y="244462"/>
                  </a:cubicBezTo>
                  <a:lnTo>
                    <a:pt x="12929" y="219481"/>
                  </a:lnTo>
                  <a:lnTo>
                    <a:pt x="44094" y="122009"/>
                  </a:lnTo>
                  <a:lnTo>
                    <a:pt x="25197" y="122009"/>
                  </a:lnTo>
                  <a:lnTo>
                    <a:pt x="25197" y="72936"/>
                  </a:lnTo>
                  <a:lnTo>
                    <a:pt x="60338" y="72936"/>
                  </a:lnTo>
                  <a:lnTo>
                    <a:pt x="8329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4" name="Shape 8305"/>
            <p:cNvSpPr/>
            <p:nvPr/>
          </p:nvSpPr>
          <p:spPr>
            <a:xfrm>
              <a:off x="1197292" y="169220"/>
              <a:ext cx="148740" cy="162509"/>
            </a:xfrm>
            <a:custGeom>
              <a:avLst/>
              <a:gdLst/>
              <a:ahLst/>
              <a:cxnLst/>
              <a:rect l="0" t="0" r="0" b="0"/>
              <a:pathLst>
                <a:path w="148740" h="162509">
                  <a:moveTo>
                    <a:pt x="148740" y="0"/>
                  </a:moveTo>
                  <a:lnTo>
                    <a:pt x="148740" y="49647"/>
                  </a:lnTo>
                  <a:lnTo>
                    <a:pt x="148295" y="49680"/>
                  </a:lnTo>
                  <a:cubicBezTo>
                    <a:pt x="141189" y="52879"/>
                    <a:pt x="135312" y="58648"/>
                    <a:pt x="130658" y="66992"/>
                  </a:cubicBezTo>
                  <a:cubicBezTo>
                    <a:pt x="130632" y="67043"/>
                    <a:pt x="130594" y="67093"/>
                    <a:pt x="130556" y="67144"/>
                  </a:cubicBezTo>
                  <a:cubicBezTo>
                    <a:pt x="126556" y="74574"/>
                    <a:pt x="124460" y="81559"/>
                    <a:pt x="124206" y="88112"/>
                  </a:cubicBezTo>
                  <a:cubicBezTo>
                    <a:pt x="124028" y="92417"/>
                    <a:pt x="124625" y="96532"/>
                    <a:pt x="126060" y="100456"/>
                  </a:cubicBezTo>
                  <a:cubicBezTo>
                    <a:pt x="129045" y="109169"/>
                    <a:pt x="134887" y="110972"/>
                    <a:pt x="143612" y="105867"/>
                  </a:cubicBezTo>
                  <a:lnTo>
                    <a:pt x="148740" y="101635"/>
                  </a:lnTo>
                  <a:lnTo>
                    <a:pt x="148740" y="155955"/>
                  </a:lnTo>
                  <a:lnTo>
                    <a:pt x="144501" y="157187"/>
                  </a:lnTo>
                  <a:cubicBezTo>
                    <a:pt x="131610" y="158991"/>
                    <a:pt x="119977" y="157492"/>
                    <a:pt x="109626" y="152691"/>
                  </a:cubicBezTo>
                  <a:cubicBezTo>
                    <a:pt x="103467" y="149834"/>
                    <a:pt x="98044" y="145567"/>
                    <a:pt x="93218" y="140207"/>
                  </a:cubicBezTo>
                  <a:cubicBezTo>
                    <a:pt x="85039" y="146430"/>
                    <a:pt x="75311" y="151510"/>
                    <a:pt x="63932" y="155384"/>
                  </a:cubicBezTo>
                  <a:cubicBezTo>
                    <a:pt x="49816" y="160185"/>
                    <a:pt x="35817" y="162509"/>
                    <a:pt x="21936" y="162358"/>
                  </a:cubicBezTo>
                  <a:lnTo>
                    <a:pt x="0" y="158174"/>
                  </a:lnTo>
                  <a:lnTo>
                    <a:pt x="0" y="109176"/>
                  </a:lnTo>
                  <a:lnTo>
                    <a:pt x="27686" y="112394"/>
                  </a:lnTo>
                  <a:cubicBezTo>
                    <a:pt x="37732" y="112242"/>
                    <a:pt x="47193" y="109918"/>
                    <a:pt x="56058" y="105409"/>
                  </a:cubicBezTo>
                  <a:cubicBezTo>
                    <a:pt x="64884" y="100914"/>
                    <a:pt x="70358" y="95072"/>
                    <a:pt x="72492" y="87858"/>
                  </a:cubicBezTo>
                  <a:lnTo>
                    <a:pt x="76060" y="76339"/>
                  </a:lnTo>
                  <a:cubicBezTo>
                    <a:pt x="78804" y="56489"/>
                    <a:pt x="87046" y="38925"/>
                    <a:pt x="100838" y="23710"/>
                  </a:cubicBezTo>
                  <a:cubicBezTo>
                    <a:pt x="108782" y="14922"/>
                    <a:pt x="117894" y="8334"/>
                    <a:pt x="128175" y="3943"/>
                  </a:cubicBezTo>
                  <a:lnTo>
                    <a:pt x="14874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5" name="Shape 8306"/>
            <p:cNvSpPr/>
            <p:nvPr/>
          </p:nvSpPr>
          <p:spPr>
            <a:xfrm>
              <a:off x="1197292" y="158031"/>
              <a:ext cx="69787" cy="119660"/>
            </a:xfrm>
            <a:custGeom>
              <a:avLst/>
              <a:gdLst/>
              <a:ahLst/>
              <a:cxnLst/>
              <a:rect l="0" t="0" r="0" b="0"/>
              <a:pathLst>
                <a:path w="69787" h="119660">
                  <a:moveTo>
                    <a:pt x="16662" y="0"/>
                  </a:moveTo>
                  <a:cubicBezTo>
                    <a:pt x="41250" y="0"/>
                    <a:pt x="56871" y="9449"/>
                    <a:pt x="63462" y="28372"/>
                  </a:cubicBezTo>
                  <a:cubicBezTo>
                    <a:pt x="69787" y="45771"/>
                    <a:pt x="66916" y="63932"/>
                    <a:pt x="54902" y="82829"/>
                  </a:cubicBezTo>
                  <a:cubicBezTo>
                    <a:pt x="48463" y="92894"/>
                    <a:pt x="40551" y="101038"/>
                    <a:pt x="31171" y="107266"/>
                  </a:cubicBezTo>
                  <a:lnTo>
                    <a:pt x="0" y="119660"/>
                  </a:lnTo>
                  <a:lnTo>
                    <a:pt x="0" y="66364"/>
                  </a:lnTo>
                  <a:lnTo>
                    <a:pt x="4039" y="65062"/>
                  </a:lnTo>
                  <a:cubicBezTo>
                    <a:pt x="10058" y="60706"/>
                    <a:pt x="14084" y="55524"/>
                    <a:pt x="16218" y="49530"/>
                  </a:cubicBezTo>
                  <a:lnTo>
                    <a:pt x="0" y="55165"/>
                  </a:lnTo>
                  <a:lnTo>
                    <a:pt x="0" y="2703"/>
                  </a:lnTo>
                  <a:lnTo>
                    <a:pt x="166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6" name="Shape 8307"/>
            <p:cNvSpPr/>
            <p:nvPr/>
          </p:nvSpPr>
          <p:spPr>
            <a:xfrm>
              <a:off x="1346032" y="158946"/>
              <a:ext cx="163829" cy="334480"/>
            </a:xfrm>
            <a:custGeom>
              <a:avLst/>
              <a:gdLst/>
              <a:ahLst/>
              <a:cxnLst/>
              <a:rect l="0" t="0" r="0" b="0"/>
              <a:pathLst>
                <a:path w="163829" h="334480">
                  <a:moveTo>
                    <a:pt x="125415" y="0"/>
                  </a:moveTo>
                  <a:cubicBezTo>
                    <a:pt x="129606" y="1499"/>
                    <a:pt x="134889" y="3137"/>
                    <a:pt x="141176" y="4928"/>
                  </a:cubicBezTo>
                  <a:cubicBezTo>
                    <a:pt x="150472" y="7938"/>
                    <a:pt x="156022" y="9665"/>
                    <a:pt x="157851" y="10122"/>
                  </a:cubicBezTo>
                  <a:cubicBezTo>
                    <a:pt x="159642" y="10566"/>
                    <a:pt x="161000" y="10490"/>
                    <a:pt x="161877" y="9893"/>
                  </a:cubicBezTo>
                  <a:lnTo>
                    <a:pt x="163829" y="9613"/>
                  </a:lnTo>
                  <a:lnTo>
                    <a:pt x="163829" y="64573"/>
                  </a:lnTo>
                  <a:lnTo>
                    <a:pt x="160518" y="67297"/>
                  </a:lnTo>
                  <a:cubicBezTo>
                    <a:pt x="157851" y="70434"/>
                    <a:pt x="155412" y="74282"/>
                    <a:pt x="153317" y="78778"/>
                  </a:cubicBezTo>
                  <a:cubicBezTo>
                    <a:pt x="151259" y="83185"/>
                    <a:pt x="149647" y="87097"/>
                    <a:pt x="148465" y="90488"/>
                  </a:cubicBezTo>
                  <a:cubicBezTo>
                    <a:pt x="148440" y="90551"/>
                    <a:pt x="148402" y="90627"/>
                    <a:pt x="148377" y="90703"/>
                  </a:cubicBezTo>
                  <a:cubicBezTo>
                    <a:pt x="147157" y="94171"/>
                    <a:pt x="145671" y="98882"/>
                    <a:pt x="143881" y="104889"/>
                  </a:cubicBezTo>
                  <a:cubicBezTo>
                    <a:pt x="143551" y="106007"/>
                    <a:pt x="143246" y="107010"/>
                    <a:pt x="142941" y="108014"/>
                  </a:cubicBezTo>
                  <a:cubicBezTo>
                    <a:pt x="141620" y="112395"/>
                    <a:pt x="140566" y="115735"/>
                    <a:pt x="139829" y="117945"/>
                  </a:cubicBezTo>
                  <a:cubicBezTo>
                    <a:pt x="146573" y="119450"/>
                    <a:pt x="152745" y="119580"/>
                    <a:pt x="158338" y="118340"/>
                  </a:cubicBezTo>
                  <a:lnTo>
                    <a:pt x="163829" y="115482"/>
                  </a:lnTo>
                  <a:lnTo>
                    <a:pt x="163829" y="166390"/>
                  </a:lnTo>
                  <a:lnTo>
                    <a:pt x="152269" y="168526"/>
                  </a:lnTo>
                  <a:cubicBezTo>
                    <a:pt x="143227" y="168713"/>
                    <a:pt x="133975" y="167456"/>
                    <a:pt x="124501" y="164757"/>
                  </a:cubicBezTo>
                  <a:lnTo>
                    <a:pt x="70056" y="334480"/>
                  </a:lnTo>
                  <a:lnTo>
                    <a:pt x="22774" y="319176"/>
                  </a:lnTo>
                  <a:lnTo>
                    <a:pt x="71161" y="168720"/>
                  </a:lnTo>
                  <a:cubicBezTo>
                    <a:pt x="56530" y="168224"/>
                    <a:pt x="43246" y="162458"/>
                    <a:pt x="31333" y="151257"/>
                  </a:cubicBezTo>
                  <a:cubicBezTo>
                    <a:pt x="25936" y="155759"/>
                    <a:pt x="20272" y="159360"/>
                    <a:pt x="14342" y="162060"/>
                  </a:cubicBezTo>
                  <a:lnTo>
                    <a:pt x="0" y="166230"/>
                  </a:lnTo>
                  <a:lnTo>
                    <a:pt x="0" y="111910"/>
                  </a:lnTo>
                  <a:lnTo>
                    <a:pt x="3876" y="108712"/>
                  </a:lnTo>
                  <a:cubicBezTo>
                    <a:pt x="6581" y="105562"/>
                    <a:pt x="8905" y="101740"/>
                    <a:pt x="10836" y="97219"/>
                  </a:cubicBezTo>
                  <a:cubicBezTo>
                    <a:pt x="12804" y="92723"/>
                    <a:pt x="14455" y="88748"/>
                    <a:pt x="15814" y="85306"/>
                  </a:cubicBezTo>
                  <a:cubicBezTo>
                    <a:pt x="17160" y="81852"/>
                    <a:pt x="18722" y="77114"/>
                    <a:pt x="20538" y="71120"/>
                  </a:cubicBezTo>
                  <a:cubicBezTo>
                    <a:pt x="22342" y="65113"/>
                    <a:pt x="23688" y="60770"/>
                    <a:pt x="24564" y="58064"/>
                  </a:cubicBezTo>
                  <a:lnTo>
                    <a:pt x="0" y="59921"/>
                  </a:lnTo>
                  <a:lnTo>
                    <a:pt x="0" y="10275"/>
                  </a:lnTo>
                  <a:lnTo>
                    <a:pt x="13782" y="7633"/>
                  </a:lnTo>
                  <a:cubicBezTo>
                    <a:pt x="26088" y="8242"/>
                    <a:pt x="35080" y="9449"/>
                    <a:pt x="40808" y="11240"/>
                  </a:cubicBezTo>
                  <a:lnTo>
                    <a:pt x="43513" y="1791"/>
                  </a:lnTo>
                  <a:lnTo>
                    <a:pt x="90757" y="16650"/>
                  </a:lnTo>
                  <a:lnTo>
                    <a:pt x="63769" y="100394"/>
                  </a:lnTo>
                  <a:cubicBezTo>
                    <a:pt x="61064" y="109385"/>
                    <a:pt x="62982" y="115405"/>
                    <a:pt x="69611" y="118389"/>
                  </a:cubicBezTo>
                  <a:cubicBezTo>
                    <a:pt x="76520" y="121387"/>
                    <a:pt x="82806" y="118542"/>
                    <a:pt x="88521" y="109842"/>
                  </a:cubicBezTo>
                  <a:cubicBezTo>
                    <a:pt x="90007" y="107988"/>
                    <a:pt x="91176" y="105753"/>
                    <a:pt x="92192" y="103327"/>
                  </a:cubicBezTo>
                  <a:cubicBezTo>
                    <a:pt x="92814" y="101816"/>
                    <a:pt x="93449" y="100305"/>
                    <a:pt x="93894" y="98577"/>
                  </a:cubicBezTo>
                  <a:lnTo>
                    <a:pt x="97640" y="86360"/>
                  </a:lnTo>
                  <a:lnTo>
                    <a:pt x="105984" y="60414"/>
                  </a:lnTo>
                  <a:lnTo>
                    <a:pt x="12541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7" name="Shape 8308"/>
            <p:cNvSpPr/>
            <p:nvPr/>
          </p:nvSpPr>
          <p:spPr>
            <a:xfrm>
              <a:off x="1509862" y="166578"/>
              <a:ext cx="74133" cy="158757"/>
            </a:xfrm>
            <a:custGeom>
              <a:avLst/>
              <a:gdLst/>
              <a:ahLst/>
              <a:cxnLst/>
              <a:rect l="0" t="0" r="0" b="0"/>
              <a:pathLst>
                <a:path w="74133" h="158757">
                  <a:moveTo>
                    <a:pt x="13808" y="0"/>
                  </a:moveTo>
                  <a:cubicBezTo>
                    <a:pt x="33925" y="0"/>
                    <a:pt x="49216" y="7214"/>
                    <a:pt x="59731" y="21615"/>
                  </a:cubicBezTo>
                  <a:cubicBezTo>
                    <a:pt x="70247" y="36017"/>
                    <a:pt x="74133" y="56693"/>
                    <a:pt x="74133" y="72492"/>
                  </a:cubicBezTo>
                  <a:cubicBezTo>
                    <a:pt x="74133" y="88303"/>
                    <a:pt x="63897" y="115824"/>
                    <a:pt x="56582" y="124257"/>
                  </a:cubicBezTo>
                  <a:cubicBezTo>
                    <a:pt x="46066" y="139268"/>
                    <a:pt x="32198" y="149860"/>
                    <a:pt x="14951" y="155994"/>
                  </a:cubicBezTo>
                  <a:lnTo>
                    <a:pt x="0" y="158757"/>
                  </a:lnTo>
                  <a:lnTo>
                    <a:pt x="0" y="107849"/>
                  </a:lnTo>
                  <a:lnTo>
                    <a:pt x="9541" y="102883"/>
                  </a:lnTo>
                  <a:cubicBezTo>
                    <a:pt x="18367" y="94932"/>
                    <a:pt x="22216" y="88417"/>
                    <a:pt x="23270" y="79705"/>
                  </a:cubicBezTo>
                  <a:cubicBezTo>
                    <a:pt x="24337" y="70980"/>
                    <a:pt x="25149" y="54102"/>
                    <a:pt x="18774" y="50889"/>
                  </a:cubicBezTo>
                  <a:cubicBezTo>
                    <a:pt x="15764" y="49073"/>
                    <a:pt x="11408" y="49530"/>
                    <a:pt x="5718" y="52235"/>
                  </a:cubicBezTo>
                  <a:lnTo>
                    <a:pt x="0" y="56940"/>
                  </a:lnTo>
                  <a:lnTo>
                    <a:pt x="0" y="1981"/>
                  </a:lnTo>
                  <a:lnTo>
                    <a:pt x="1380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8" name="Shape 8309"/>
            <p:cNvSpPr/>
            <p:nvPr/>
          </p:nvSpPr>
          <p:spPr>
            <a:xfrm>
              <a:off x="1042509" y="244471"/>
              <a:ext cx="343" cy="1270"/>
            </a:xfrm>
            <a:custGeom>
              <a:avLst/>
              <a:gdLst/>
              <a:ahLst/>
              <a:cxnLst/>
              <a:rect l="0" t="0" r="0" b="0"/>
              <a:pathLst>
                <a:path w="343" h="1270">
                  <a:moveTo>
                    <a:pt x="0" y="1270"/>
                  </a:moveTo>
                  <a:cubicBezTo>
                    <a:pt x="140" y="838"/>
                    <a:pt x="203" y="432"/>
                    <a:pt x="34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9" name="Shape 8310"/>
            <p:cNvSpPr/>
            <p:nvPr/>
          </p:nvSpPr>
          <p:spPr>
            <a:xfrm>
              <a:off x="881332" y="274980"/>
              <a:ext cx="9779" cy="16091"/>
            </a:xfrm>
            <a:custGeom>
              <a:avLst/>
              <a:gdLst/>
              <a:ahLst/>
              <a:cxnLst/>
              <a:rect l="0" t="0" r="0" b="0"/>
              <a:pathLst>
                <a:path w="9779" h="16091">
                  <a:moveTo>
                    <a:pt x="0" y="16091"/>
                  </a:moveTo>
                  <a:lnTo>
                    <a:pt x="9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0" name="Shape 8311"/>
            <p:cNvSpPr/>
            <p:nvPr/>
          </p:nvSpPr>
          <p:spPr>
            <a:xfrm>
              <a:off x="834149" y="0"/>
              <a:ext cx="134442" cy="271043"/>
            </a:xfrm>
            <a:custGeom>
              <a:avLst/>
              <a:gdLst/>
              <a:ahLst/>
              <a:cxnLst/>
              <a:rect l="0" t="0" r="0" b="0"/>
              <a:pathLst>
                <a:path w="134442" h="271043">
                  <a:moveTo>
                    <a:pt x="87630" y="0"/>
                  </a:moveTo>
                  <a:lnTo>
                    <a:pt x="134442" y="15329"/>
                  </a:lnTo>
                  <a:lnTo>
                    <a:pt x="85255" y="168593"/>
                  </a:lnTo>
                  <a:cubicBezTo>
                    <a:pt x="49670" y="199009"/>
                    <a:pt x="17602" y="235255"/>
                    <a:pt x="0" y="271043"/>
                  </a:cubicBezTo>
                  <a:cubicBezTo>
                    <a:pt x="16396" y="219710"/>
                    <a:pt x="45593" y="129400"/>
                    <a:pt x="8763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1" name="Shape 8312"/>
            <p:cNvSpPr/>
            <p:nvPr/>
          </p:nvSpPr>
          <p:spPr>
            <a:xfrm>
              <a:off x="892000" y="185255"/>
              <a:ext cx="168021" cy="143700"/>
            </a:xfrm>
            <a:custGeom>
              <a:avLst/>
              <a:gdLst/>
              <a:ahLst/>
              <a:cxnLst/>
              <a:rect l="0" t="0" r="0" b="0"/>
              <a:pathLst>
                <a:path w="168021" h="143700">
                  <a:moveTo>
                    <a:pt x="81623" y="0"/>
                  </a:moveTo>
                  <a:cubicBezTo>
                    <a:pt x="83121" y="394"/>
                    <a:pt x="84493" y="737"/>
                    <a:pt x="86055" y="1143"/>
                  </a:cubicBezTo>
                  <a:cubicBezTo>
                    <a:pt x="99555" y="6248"/>
                    <a:pt x="109538" y="14719"/>
                    <a:pt x="115989" y="26581"/>
                  </a:cubicBezTo>
                  <a:cubicBezTo>
                    <a:pt x="122453" y="38430"/>
                    <a:pt x="123431" y="51575"/>
                    <a:pt x="118897" y="65977"/>
                  </a:cubicBezTo>
                  <a:cubicBezTo>
                    <a:pt x="118897" y="66269"/>
                    <a:pt x="118466" y="67551"/>
                    <a:pt x="117577" y="69799"/>
                  </a:cubicBezTo>
                  <a:cubicBezTo>
                    <a:pt x="116662" y="72047"/>
                    <a:pt x="115545" y="76479"/>
                    <a:pt x="115075" y="78575"/>
                  </a:cubicBezTo>
                  <a:cubicBezTo>
                    <a:pt x="114376" y="81953"/>
                    <a:pt x="115608" y="85166"/>
                    <a:pt x="116700" y="86995"/>
                  </a:cubicBezTo>
                  <a:cubicBezTo>
                    <a:pt x="117792" y="88824"/>
                    <a:pt x="119634" y="90729"/>
                    <a:pt x="122961" y="92088"/>
                  </a:cubicBezTo>
                  <a:cubicBezTo>
                    <a:pt x="126289" y="93447"/>
                    <a:pt x="131000" y="93205"/>
                    <a:pt x="134455" y="90957"/>
                  </a:cubicBezTo>
                  <a:cubicBezTo>
                    <a:pt x="137909" y="88710"/>
                    <a:pt x="140741" y="85039"/>
                    <a:pt x="143015" y="79934"/>
                  </a:cubicBezTo>
                  <a:cubicBezTo>
                    <a:pt x="145250" y="74816"/>
                    <a:pt x="147536" y="69837"/>
                    <a:pt x="149200" y="64732"/>
                  </a:cubicBezTo>
                  <a:cubicBezTo>
                    <a:pt x="149898" y="62509"/>
                    <a:pt x="150279" y="61277"/>
                    <a:pt x="150508" y="60490"/>
                  </a:cubicBezTo>
                  <a:cubicBezTo>
                    <a:pt x="146698" y="72314"/>
                    <a:pt x="146012" y="83452"/>
                    <a:pt x="148628" y="93878"/>
                  </a:cubicBezTo>
                  <a:cubicBezTo>
                    <a:pt x="151333" y="104686"/>
                    <a:pt x="155892" y="113919"/>
                    <a:pt x="162357" y="121577"/>
                  </a:cubicBezTo>
                  <a:cubicBezTo>
                    <a:pt x="164109" y="123647"/>
                    <a:pt x="166014" y="125539"/>
                    <a:pt x="168021" y="127318"/>
                  </a:cubicBezTo>
                  <a:cubicBezTo>
                    <a:pt x="166472" y="128613"/>
                    <a:pt x="164808" y="129921"/>
                    <a:pt x="163030" y="131254"/>
                  </a:cubicBezTo>
                  <a:cubicBezTo>
                    <a:pt x="159449" y="133960"/>
                    <a:pt x="155384" y="136131"/>
                    <a:pt x="150889" y="137770"/>
                  </a:cubicBezTo>
                  <a:cubicBezTo>
                    <a:pt x="146355" y="139433"/>
                    <a:pt x="141554" y="140703"/>
                    <a:pt x="136487" y="141592"/>
                  </a:cubicBezTo>
                  <a:cubicBezTo>
                    <a:pt x="122352" y="143700"/>
                    <a:pt x="109156" y="141465"/>
                    <a:pt x="96850" y="134849"/>
                  </a:cubicBezTo>
                  <a:cubicBezTo>
                    <a:pt x="84544" y="128257"/>
                    <a:pt x="75616" y="118275"/>
                    <a:pt x="70066" y="104915"/>
                  </a:cubicBezTo>
                  <a:cubicBezTo>
                    <a:pt x="64516" y="91567"/>
                    <a:pt x="65545" y="61836"/>
                    <a:pt x="69825" y="55613"/>
                  </a:cubicBezTo>
                  <a:cubicBezTo>
                    <a:pt x="70942" y="53467"/>
                    <a:pt x="71857" y="51194"/>
                    <a:pt x="71412" y="49543"/>
                  </a:cubicBezTo>
                  <a:cubicBezTo>
                    <a:pt x="70980" y="47879"/>
                    <a:pt x="68339" y="46761"/>
                    <a:pt x="63538" y="46164"/>
                  </a:cubicBezTo>
                  <a:cubicBezTo>
                    <a:pt x="58128" y="45568"/>
                    <a:pt x="52438" y="46241"/>
                    <a:pt x="46418" y="48184"/>
                  </a:cubicBezTo>
                  <a:cubicBezTo>
                    <a:pt x="40437" y="50152"/>
                    <a:pt x="34785" y="52908"/>
                    <a:pt x="29553" y="56502"/>
                  </a:cubicBezTo>
                  <a:cubicBezTo>
                    <a:pt x="24308" y="60109"/>
                    <a:pt x="19266" y="64325"/>
                    <a:pt x="14465" y="69126"/>
                  </a:cubicBezTo>
                  <a:cubicBezTo>
                    <a:pt x="8788" y="76009"/>
                    <a:pt x="3975" y="82398"/>
                    <a:pt x="0" y="88303"/>
                  </a:cubicBezTo>
                  <a:cubicBezTo>
                    <a:pt x="20676" y="55766"/>
                    <a:pt x="45250" y="25717"/>
                    <a:pt x="8162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2" name="Shape 8313"/>
            <p:cNvSpPr/>
            <p:nvPr/>
          </p:nvSpPr>
          <p:spPr>
            <a:xfrm>
              <a:off x="891115" y="273557"/>
              <a:ext cx="889" cy="1422"/>
            </a:xfrm>
            <a:custGeom>
              <a:avLst/>
              <a:gdLst/>
              <a:ahLst/>
              <a:cxnLst/>
              <a:rect l="0" t="0" r="0" b="0"/>
              <a:pathLst>
                <a:path w="889" h="1422">
                  <a:moveTo>
                    <a:pt x="0" y="1422"/>
                  </a:moveTo>
                  <a:cubicBezTo>
                    <a:pt x="292" y="952"/>
                    <a:pt x="584" y="470"/>
                    <a:pt x="88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3" name="Shape 8314"/>
            <p:cNvSpPr/>
            <p:nvPr/>
          </p:nvSpPr>
          <p:spPr>
            <a:xfrm>
              <a:off x="757818" y="108728"/>
              <a:ext cx="271767" cy="245999"/>
            </a:xfrm>
            <a:custGeom>
              <a:avLst/>
              <a:gdLst/>
              <a:ahLst/>
              <a:cxnLst/>
              <a:rect l="0" t="0" r="0" b="0"/>
              <a:pathLst>
                <a:path w="271767" h="245999">
                  <a:moveTo>
                    <a:pt x="250825" y="0"/>
                  </a:moveTo>
                  <a:cubicBezTo>
                    <a:pt x="255359" y="9944"/>
                    <a:pt x="270180" y="41351"/>
                    <a:pt x="271767" y="44996"/>
                  </a:cubicBezTo>
                  <a:cubicBezTo>
                    <a:pt x="250292" y="54546"/>
                    <a:pt x="231940" y="65126"/>
                    <a:pt x="215811" y="76530"/>
                  </a:cubicBezTo>
                  <a:cubicBezTo>
                    <a:pt x="179438" y="102248"/>
                    <a:pt x="154851" y="132296"/>
                    <a:pt x="134188" y="164833"/>
                  </a:cubicBezTo>
                  <a:cubicBezTo>
                    <a:pt x="133858" y="165329"/>
                    <a:pt x="133617" y="165760"/>
                    <a:pt x="133299" y="166256"/>
                  </a:cubicBezTo>
                  <a:cubicBezTo>
                    <a:pt x="129946" y="171552"/>
                    <a:pt x="126695" y="176911"/>
                    <a:pt x="123507" y="182347"/>
                  </a:cubicBezTo>
                  <a:cubicBezTo>
                    <a:pt x="111468" y="202895"/>
                    <a:pt x="100317" y="224231"/>
                    <a:pt x="88265" y="245999"/>
                  </a:cubicBezTo>
                  <a:cubicBezTo>
                    <a:pt x="83541" y="244488"/>
                    <a:pt x="47371" y="232512"/>
                    <a:pt x="47371" y="232512"/>
                  </a:cubicBezTo>
                  <a:cubicBezTo>
                    <a:pt x="47371" y="232512"/>
                    <a:pt x="14630" y="155727"/>
                    <a:pt x="0" y="136284"/>
                  </a:cubicBezTo>
                  <a:cubicBezTo>
                    <a:pt x="10224" y="101727"/>
                    <a:pt x="18123" y="79959"/>
                    <a:pt x="18123" y="79959"/>
                  </a:cubicBezTo>
                  <a:cubicBezTo>
                    <a:pt x="18123" y="79959"/>
                    <a:pt x="33325" y="99136"/>
                    <a:pt x="70929" y="174333"/>
                  </a:cubicBezTo>
                  <a:cubicBezTo>
                    <a:pt x="72530" y="170345"/>
                    <a:pt x="74358" y="166332"/>
                    <a:pt x="76340" y="162319"/>
                  </a:cubicBezTo>
                  <a:cubicBezTo>
                    <a:pt x="93929" y="126530"/>
                    <a:pt x="125997" y="90284"/>
                    <a:pt x="161582" y="59868"/>
                  </a:cubicBezTo>
                  <a:cubicBezTo>
                    <a:pt x="191021" y="34709"/>
                    <a:pt x="222834" y="13525"/>
                    <a:pt x="25082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</p:grpSp>
      <p:pic>
        <p:nvPicPr>
          <p:cNvPr id="34" name="Image 33" descr="05-ensemble-montplaisir - Festiv'Jazz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157192"/>
            <a:ext cx="1295400" cy="11423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TYPES D’ENTREPRISE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/>
              <a:t>une entreprise de </a:t>
            </a:r>
            <a:r>
              <a:rPr lang="fr-FR" dirty="0" smtClean="0"/>
              <a:t>sécurité</a:t>
            </a:r>
          </a:p>
          <a:p>
            <a:r>
              <a:rPr lang="fr-FR" dirty="0" smtClean="0"/>
              <a:t>Une entreprise de sûreté,</a:t>
            </a:r>
          </a:p>
          <a:p>
            <a:r>
              <a:rPr lang="fr-FR" dirty="0" smtClean="0"/>
              <a:t> Dans </a:t>
            </a:r>
            <a:r>
              <a:rPr lang="fr-FR" dirty="0"/>
              <a:t>le service interne de sécurité d’une organisation (entreprise, administration publique et privée, collectivité locale ,hôpitaux).</a:t>
            </a:r>
            <a:endParaRPr lang="fr-FR" dirty="0" smtClean="0"/>
          </a:p>
        </p:txBody>
      </p:sp>
      <p:grpSp>
        <p:nvGrpSpPr>
          <p:cNvPr id="4" name="Group 8285"/>
          <p:cNvGrpSpPr/>
          <p:nvPr/>
        </p:nvGrpSpPr>
        <p:grpSpPr>
          <a:xfrm>
            <a:off x="251520" y="260648"/>
            <a:ext cx="1971040" cy="1357631"/>
            <a:chOff x="0" y="0"/>
            <a:chExt cx="1971299" cy="1357806"/>
          </a:xfrm>
        </p:grpSpPr>
        <p:sp>
          <p:nvSpPr>
            <p:cNvPr id="5" name="Shape 8286"/>
            <p:cNvSpPr/>
            <p:nvPr/>
          </p:nvSpPr>
          <p:spPr>
            <a:xfrm>
              <a:off x="0" y="602874"/>
              <a:ext cx="1971299" cy="754932"/>
            </a:xfrm>
            <a:custGeom>
              <a:avLst/>
              <a:gdLst/>
              <a:ahLst/>
              <a:cxnLst/>
              <a:rect l="0" t="0" r="0" b="0"/>
              <a:pathLst>
                <a:path w="1971299" h="754932">
                  <a:moveTo>
                    <a:pt x="1967197" y="0"/>
                  </a:moveTo>
                  <a:lnTo>
                    <a:pt x="1971299" y="279375"/>
                  </a:lnTo>
                  <a:cubicBezTo>
                    <a:pt x="1967070" y="279438"/>
                    <a:pt x="1542357" y="287338"/>
                    <a:pt x="997514" y="410489"/>
                  </a:cubicBezTo>
                  <a:cubicBezTo>
                    <a:pt x="749273" y="466611"/>
                    <a:pt x="449741" y="553126"/>
                    <a:pt x="146866" y="685184"/>
                  </a:cubicBezTo>
                  <a:lnTo>
                    <a:pt x="0" y="754932"/>
                  </a:lnTo>
                  <a:lnTo>
                    <a:pt x="0" y="445210"/>
                  </a:lnTo>
                  <a:lnTo>
                    <a:pt x="29701" y="431644"/>
                  </a:lnTo>
                  <a:cubicBezTo>
                    <a:pt x="355624" y="288960"/>
                    <a:pt x="676718" y="196240"/>
                    <a:pt x="942396" y="136500"/>
                  </a:cubicBezTo>
                  <a:cubicBezTo>
                    <a:pt x="1514277" y="7912"/>
                    <a:pt x="1948985" y="254"/>
                    <a:pt x="1967197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 rot="-1067945">
              <a:off x="512300" y="897834"/>
              <a:ext cx="63510" cy="28485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-1026486">
              <a:off x="558080" y="883519"/>
              <a:ext cx="63510" cy="2848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-1006224">
              <a:off x="603874" y="869624"/>
              <a:ext cx="63510" cy="2848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rot="-947246">
              <a:off x="648839" y="847298"/>
              <a:ext cx="129722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-909365">
              <a:off x="744079" y="828786"/>
              <a:ext cx="74320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-854634">
              <a:off x="797626" y="808197"/>
              <a:ext cx="126750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-802282">
              <a:off x="891231" y="791807"/>
              <a:ext cx="74321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-752147">
              <a:off x="945097" y="771697"/>
              <a:ext cx="142425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È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 rot="-688599">
              <a:off x="1050130" y="748820"/>
              <a:ext cx="149992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 rot="-628543">
              <a:off x="1161279" y="728349"/>
              <a:ext cx="142425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rot="-585654">
              <a:off x="1267595" y="716905"/>
              <a:ext cx="60808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-558029">
              <a:off x="1312842" y="709429"/>
              <a:ext cx="60808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" name="Shape 8299"/>
            <p:cNvSpPr/>
            <p:nvPr/>
          </p:nvSpPr>
          <p:spPr>
            <a:xfrm>
              <a:off x="540004" y="41804"/>
              <a:ext cx="229375" cy="295408"/>
            </a:xfrm>
            <a:custGeom>
              <a:avLst/>
              <a:gdLst/>
              <a:ahLst/>
              <a:cxnLst/>
              <a:rect l="0" t="0" r="0" b="0"/>
              <a:pathLst>
                <a:path w="229375" h="295408">
                  <a:moveTo>
                    <a:pt x="229375" y="0"/>
                  </a:moveTo>
                  <a:lnTo>
                    <a:pt x="229375" y="60670"/>
                  </a:lnTo>
                  <a:lnTo>
                    <a:pt x="229260" y="60747"/>
                  </a:lnTo>
                  <a:cubicBezTo>
                    <a:pt x="214179" y="72981"/>
                    <a:pt x="199136" y="87274"/>
                    <a:pt x="184137" y="103626"/>
                  </a:cubicBezTo>
                  <a:lnTo>
                    <a:pt x="229375" y="139298"/>
                  </a:lnTo>
                  <a:lnTo>
                    <a:pt x="229375" y="288653"/>
                  </a:lnTo>
                  <a:lnTo>
                    <a:pt x="194932" y="277400"/>
                  </a:lnTo>
                  <a:lnTo>
                    <a:pt x="218808" y="202660"/>
                  </a:lnTo>
                  <a:cubicBezTo>
                    <a:pt x="213093" y="191268"/>
                    <a:pt x="204089" y="180245"/>
                    <a:pt x="191783" y="169577"/>
                  </a:cubicBezTo>
                  <a:cubicBezTo>
                    <a:pt x="179476" y="158922"/>
                    <a:pt x="166281" y="149701"/>
                    <a:pt x="152184" y="141891"/>
                  </a:cubicBezTo>
                  <a:cubicBezTo>
                    <a:pt x="117958" y="186620"/>
                    <a:pt x="88100" y="237789"/>
                    <a:pt x="62560" y="295408"/>
                  </a:cubicBezTo>
                  <a:lnTo>
                    <a:pt x="17551" y="275152"/>
                  </a:lnTo>
                  <a:cubicBezTo>
                    <a:pt x="42774" y="218726"/>
                    <a:pt x="71590" y="168154"/>
                    <a:pt x="103988" y="123425"/>
                  </a:cubicBezTo>
                  <a:cubicBezTo>
                    <a:pt x="80886" y="118637"/>
                    <a:pt x="64389" y="121177"/>
                    <a:pt x="54483" y="131083"/>
                  </a:cubicBezTo>
                  <a:cubicBezTo>
                    <a:pt x="46368" y="139186"/>
                    <a:pt x="47104" y="148355"/>
                    <a:pt x="56706" y="158541"/>
                  </a:cubicBezTo>
                  <a:cubicBezTo>
                    <a:pt x="58814" y="160649"/>
                    <a:pt x="61214" y="162605"/>
                    <a:pt x="63919" y="164395"/>
                  </a:cubicBezTo>
                  <a:lnTo>
                    <a:pt x="35103" y="204476"/>
                  </a:lnTo>
                  <a:cubicBezTo>
                    <a:pt x="11697" y="187662"/>
                    <a:pt x="0" y="166948"/>
                    <a:pt x="0" y="142348"/>
                  </a:cubicBezTo>
                  <a:cubicBezTo>
                    <a:pt x="0" y="119818"/>
                    <a:pt x="9741" y="101683"/>
                    <a:pt x="29248" y="87865"/>
                  </a:cubicBezTo>
                  <a:cubicBezTo>
                    <a:pt x="56274" y="69260"/>
                    <a:pt x="91542" y="66859"/>
                    <a:pt x="135065" y="80664"/>
                  </a:cubicBezTo>
                  <a:cubicBezTo>
                    <a:pt x="135954" y="80969"/>
                    <a:pt x="136690" y="81274"/>
                    <a:pt x="137300" y="81553"/>
                  </a:cubicBezTo>
                  <a:cubicBezTo>
                    <a:pt x="164630" y="49752"/>
                    <a:pt x="191846" y="24543"/>
                    <a:pt x="219011" y="5925"/>
                  </a:cubicBezTo>
                  <a:lnTo>
                    <a:pt x="22937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19" name="Shape 8300"/>
            <p:cNvSpPr/>
            <p:nvPr/>
          </p:nvSpPr>
          <p:spPr>
            <a:xfrm>
              <a:off x="769379" y="5857"/>
              <a:ext cx="112332" cy="328651"/>
            </a:xfrm>
            <a:custGeom>
              <a:avLst/>
              <a:gdLst/>
              <a:ahLst/>
              <a:cxnLst/>
              <a:rect l="0" t="0" r="0" b="0"/>
              <a:pathLst>
                <a:path w="112332" h="328651">
                  <a:moveTo>
                    <a:pt x="79019" y="0"/>
                  </a:moveTo>
                  <a:lnTo>
                    <a:pt x="112332" y="18923"/>
                  </a:lnTo>
                  <a:lnTo>
                    <a:pt x="12395" y="328651"/>
                  </a:lnTo>
                  <a:lnTo>
                    <a:pt x="0" y="324601"/>
                  </a:lnTo>
                  <a:lnTo>
                    <a:pt x="0" y="175246"/>
                  </a:lnTo>
                  <a:lnTo>
                    <a:pt x="7861" y="181445"/>
                  </a:lnTo>
                  <a:lnTo>
                    <a:pt x="45237" y="66180"/>
                  </a:lnTo>
                  <a:lnTo>
                    <a:pt x="0" y="96618"/>
                  </a:lnTo>
                  <a:lnTo>
                    <a:pt x="0" y="35947"/>
                  </a:lnTo>
                  <a:lnTo>
                    <a:pt x="32347" y="17455"/>
                  </a:lnTo>
                  <a:cubicBezTo>
                    <a:pt x="47244" y="10478"/>
                    <a:pt x="62801" y="4661"/>
                    <a:pt x="7901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0" name="Shape 8301"/>
            <p:cNvSpPr/>
            <p:nvPr/>
          </p:nvSpPr>
          <p:spPr>
            <a:xfrm>
              <a:off x="1177021" y="75640"/>
              <a:ext cx="101321" cy="73393"/>
            </a:xfrm>
            <a:custGeom>
              <a:avLst/>
              <a:gdLst/>
              <a:ahLst/>
              <a:cxnLst/>
              <a:rect l="0" t="0" r="0" b="0"/>
              <a:pathLst>
                <a:path w="101321" h="73393">
                  <a:moveTo>
                    <a:pt x="87351" y="0"/>
                  </a:moveTo>
                  <a:lnTo>
                    <a:pt x="101321" y="47282"/>
                  </a:lnTo>
                  <a:lnTo>
                    <a:pt x="13970" y="73393"/>
                  </a:lnTo>
                  <a:lnTo>
                    <a:pt x="0" y="26111"/>
                  </a:lnTo>
                  <a:lnTo>
                    <a:pt x="8735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1" name="Shape 8302"/>
            <p:cNvSpPr/>
            <p:nvPr/>
          </p:nvSpPr>
          <p:spPr>
            <a:xfrm>
              <a:off x="1488976" y="249428"/>
              <a:ext cx="5524" cy="17539"/>
            </a:xfrm>
            <a:custGeom>
              <a:avLst/>
              <a:gdLst/>
              <a:ahLst/>
              <a:cxnLst/>
              <a:rect l="0" t="0" r="0" b="0"/>
              <a:pathLst>
                <a:path w="5524" h="17539">
                  <a:moveTo>
                    <a:pt x="5524" y="0"/>
                  </a:moveTo>
                  <a:cubicBezTo>
                    <a:pt x="3874" y="5639"/>
                    <a:pt x="2642" y="9741"/>
                    <a:pt x="1854" y="12154"/>
                  </a:cubicBezTo>
                  <a:cubicBezTo>
                    <a:pt x="1384" y="13538"/>
                    <a:pt x="762" y="15342"/>
                    <a:pt x="0" y="17539"/>
                  </a:cubicBezTo>
                  <a:cubicBezTo>
                    <a:pt x="305" y="16535"/>
                    <a:pt x="610" y="15519"/>
                    <a:pt x="940" y="14402"/>
                  </a:cubicBezTo>
                  <a:cubicBezTo>
                    <a:pt x="2730" y="8395"/>
                    <a:pt x="4216" y="3683"/>
                    <a:pt x="5436" y="216"/>
                  </a:cubicBezTo>
                  <a:cubicBezTo>
                    <a:pt x="5461" y="152"/>
                    <a:pt x="5499" y="63"/>
                    <a:pt x="552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2" name="Shape 8303"/>
            <p:cNvSpPr/>
            <p:nvPr/>
          </p:nvSpPr>
          <p:spPr>
            <a:xfrm>
              <a:off x="1438217" y="245299"/>
              <a:ext cx="5461" cy="16980"/>
            </a:xfrm>
            <a:custGeom>
              <a:avLst/>
              <a:gdLst/>
              <a:ahLst/>
              <a:cxnLst/>
              <a:rect l="0" t="0" r="0" b="0"/>
              <a:pathLst>
                <a:path w="5461" h="16980">
                  <a:moveTo>
                    <a:pt x="5461" y="0"/>
                  </a:moveTo>
                  <a:lnTo>
                    <a:pt x="1715" y="12217"/>
                  </a:lnTo>
                  <a:cubicBezTo>
                    <a:pt x="1257" y="13957"/>
                    <a:pt x="635" y="15469"/>
                    <a:pt x="0" y="16980"/>
                  </a:cubicBezTo>
                  <a:lnTo>
                    <a:pt x="54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3" name="Shape 8304"/>
            <p:cNvSpPr/>
            <p:nvPr/>
          </p:nvSpPr>
          <p:spPr>
            <a:xfrm>
              <a:off x="1037920" y="5"/>
              <a:ext cx="159372" cy="328359"/>
            </a:xfrm>
            <a:custGeom>
              <a:avLst/>
              <a:gdLst/>
              <a:ahLst/>
              <a:cxnLst/>
              <a:rect l="0" t="0" r="0" b="0"/>
              <a:pathLst>
                <a:path w="159372" h="328359">
                  <a:moveTo>
                    <a:pt x="83299" y="0"/>
                  </a:moveTo>
                  <a:lnTo>
                    <a:pt x="130543" y="15316"/>
                  </a:lnTo>
                  <a:lnTo>
                    <a:pt x="112116" y="72936"/>
                  </a:lnTo>
                  <a:lnTo>
                    <a:pt x="134163" y="72936"/>
                  </a:lnTo>
                  <a:lnTo>
                    <a:pt x="134163" y="122466"/>
                  </a:lnTo>
                  <a:lnTo>
                    <a:pt x="95872" y="122466"/>
                  </a:lnTo>
                  <a:lnTo>
                    <a:pt x="52222" y="259334"/>
                  </a:lnTo>
                  <a:cubicBezTo>
                    <a:pt x="49213" y="268326"/>
                    <a:pt x="51029" y="274345"/>
                    <a:pt x="57633" y="277330"/>
                  </a:cubicBezTo>
                  <a:cubicBezTo>
                    <a:pt x="64529" y="280327"/>
                    <a:pt x="70993" y="277482"/>
                    <a:pt x="76975" y="268783"/>
                  </a:cubicBezTo>
                  <a:cubicBezTo>
                    <a:pt x="79070" y="265786"/>
                    <a:pt x="80861" y="262039"/>
                    <a:pt x="82385" y="257518"/>
                  </a:cubicBezTo>
                  <a:lnTo>
                    <a:pt x="92138" y="226530"/>
                  </a:lnTo>
                  <a:cubicBezTo>
                    <a:pt x="92367" y="225743"/>
                    <a:pt x="92481" y="224993"/>
                    <a:pt x="92735" y="224206"/>
                  </a:cubicBezTo>
                  <a:cubicBezTo>
                    <a:pt x="93243" y="222555"/>
                    <a:pt x="93828" y="220955"/>
                    <a:pt x="94399" y="219342"/>
                  </a:cubicBezTo>
                  <a:cubicBezTo>
                    <a:pt x="100571" y="202070"/>
                    <a:pt x="110236" y="187757"/>
                    <a:pt x="123571" y="176492"/>
                  </a:cubicBezTo>
                  <a:cubicBezTo>
                    <a:pt x="130842" y="170332"/>
                    <a:pt x="138849" y="165716"/>
                    <a:pt x="147593" y="162639"/>
                  </a:cubicBezTo>
                  <a:lnTo>
                    <a:pt x="159372" y="160729"/>
                  </a:lnTo>
                  <a:lnTo>
                    <a:pt x="159372" y="213191"/>
                  </a:lnTo>
                  <a:lnTo>
                    <a:pt x="154864" y="214757"/>
                  </a:lnTo>
                  <a:cubicBezTo>
                    <a:pt x="150063" y="218656"/>
                    <a:pt x="146164" y="223609"/>
                    <a:pt x="143154" y="229616"/>
                  </a:cubicBezTo>
                  <a:lnTo>
                    <a:pt x="159372" y="224390"/>
                  </a:lnTo>
                  <a:lnTo>
                    <a:pt x="159372" y="277686"/>
                  </a:lnTo>
                  <a:lnTo>
                    <a:pt x="158001" y="278232"/>
                  </a:lnTo>
                  <a:lnTo>
                    <a:pt x="159372" y="278391"/>
                  </a:lnTo>
                  <a:lnTo>
                    <a:pt x="159372" y="327389"/>
                  </a:lnTo>
                  <a:lnTo>
                    <a:pt x="140017" y="323698"/>
                  </a:lnTo>
                  <a:cubicBezTo>
                    <a:pt x="128194" y="319341"/>
                    <a:pt x="118491" y="313576"/>
                    <a:pt x="110630" y="306578"/>
                  </a:cubicBezTo>
                  <a:cubicBezTo>
                    <a:pt x="109207" y="308026"/>
                    <a:pt x="109207" y="308026"/>
                    <a:pt x="108496" y="308623"/>
                  </a:cubicBezTo>
                  <a:cubicBezTo>
                    <a:pt x="105791" y="310871"/>
                    <a:pt x="102641" y="313499"/>
                    <a:pt x="99060" y="316497"/>
                  </a:cubicBezTo>
                  <a:cubicBezTo>
                    <a:pt x="95440" y="319507"/>
                    <a:pt x="91377" y="321755"/>
                    <a:pt x="86881" y="323240"/>
                  </a:cubicBezTo>
                  <a:cubicBezTo>
                    <a:pt x="82385" y="324752"/>
                    <a:pt x="77584" y="325946"/>
                    <a:pt x="72479" y="326847"/>
                  </a:cubicBezTo>
                  <a:cubicBezTo>
                    <a:pt x="61684" y="328359"/>
                    <a:pt x="51232" y="327304"/>
                    <a:pt x="41186" y="323698"/>
                  </a:cubicBezTo>
                  <a:cubicBezTo>
                    <a:pt x="33845" y="321081"/>
                    <a:pt x="27508" y="317348"/>
                    <a:pt x="22111" y="312572"/>
                  </a:cubicBezTo>
                  <a:cubicBezTo>
                    <a:pt x="20091" y="310794"/>
                    <a:pt x="18186" y="308902"/>
                    <a:pt x="16434" y="306832"/>
                  </a:cubicBezTo>
                  <a:cubicBezTo>
                    <a:pt x="9982" y="299161"/>
                    <a:pt x="5410" y="289928"/>
                    <a:pt x="2705" y="279133"/>
                  </a:cubicBezTo>
                  <a:cubicBezTo>
                    <a:pt x="0" y="268326"/>
                    <a:pt x="749" y="256769"/>
                    <a:pt x="4940" y="244462"/>
                  </a:cubicBezTo>
                  <a:lnTo>
                    <a:pt x="12929" y="219481"/>
                  </a:lnTo>
                  <a:lnTo>
                    <a:pt x="44094" y="122009"/>
                  </a:lnTo>
                  <a:lnTo>
                    <a:pt x="25197" y="122009"/>
                  </a:lnTo>
                  <a:lnTo>
                    <a:pt x="25197" y="72936"/>
                  </a:lnTo>
                  <a:lnTo>
                    <a:pt x="60338" y="72936"/>
                  </a:lnTo>
                  <a:lnTo>
                    <a:pt x="8329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4" name="Shape 8305"/>
            <p:cNvSpPr/>
            <p:nvPr/>
          </p:nvSpPr>
          <p:spPr>
            <a:xfrm>
              <a:off x="1197292" y="169220"/>
              <a:ext cx="148740" cy="162509"/>
            </a:xfrm>
            <a:custGeom>
              <a:avLst/>
              <a:gdLst/>
              <a:ahLst/>
              <a:cxnLst/>
              <a:rect l="0" t="0" r="0" b="0"/>
              <a:pathLst>
                <a:path w="148740" h="162509">
                  <a:moveTo>
                    <a:pt x="148740" y="0"/>
                  </a:moveTo>
                  <a:lnTo>
                    <a:pt x="148740" y="49647"/>
                  </a:lnTo>
                  <a:lnTo>
                    <a:pt x="148295" y="49680"/>
                  </a:lnTo>
                  <a:cubicBezTo>
                    <a:pt x="141189" y="52879"/>
                    <a:pt x="135312" y="58648"/>
                    <a:pt x="130658" y="66992"/>
                  </a:cubicBezTo>
                  <a:cubicBezTo>
                    <a:pt x="130632" y="67043"/>
                    <a:pt x="130594" y="67093"/>
                    <a:pt x="130556" y="67144"/>
                  </a:cubicBezTo>
                  <a:cubicBezTo>
                    <a:pt x="126556" y="74574"/>
                    <a:pt x="124460" y="81559"/>
                    <a:pt x="124206" y="88112"/>
                  </a:cubicBezTo>
                  <a:cubicBezTo>
                    <a:pt x="124028" y="92417"/>
                    <a:pt x="124625" y="96532"/>
                    <a:pt x="126060" y="100456"/>
                  </a:cubicBezTo>
                  <a:cubicBezTo>
                    <a:pt x="129045" y="109169"/>
                    <a:pt x="134887" y="110972"/>
                    <a:pt x="143612" y="105867"/>
                  </a:cubicBezTo>
                  <a:lnTo>
                    <a:pt x="148740" y="101635"/>
                  </a:lnTo>
                  <a:lnTo>
                    <a:pt x="148740" y="155955"/>
                  </a:lnTo>
                  <a:lnTo>
                    <a:pt x="144501" y="157187"/>
                  </a:lnTo>
                  <a:cubicBezTo>
                    <a:pt x="131610" y="158991"/>
                    <a:pt x="119977" y="157492"/>
                    <a:pt x="109626" y="152691"/>
                  </a:cubicBezTo>
                  <a:cubicBezTo>
                    <a:pt x="103467" y="149834"/>
                    <a:pt x="98044" y="145567"/>
                    <a:pt x="93218" y="140207"/>
                  </a:cubicBezTo>
                  <a:cubicBezTo>
                    <a:pt x="85039" y="146430"/>
                    <a:pt x="75311" y="151510"/>
                    <a:pt x="63932" y="155384"/>
                  </a:cubicBezTo>
                  <a:cubicBezTo>
                    <a:pt x="49816" y="160185"/>
                    <a:pt x="35817" y="162509"/>
                    <a:pt x="21936" y="162358"/>
                  </a:cubicBezTo>
                  <a:lnTo>
                    <a:pt x="0" y="158174"/>
                  </a:lnTo>
                  <a:lnTo>
                    <a:pt x="0" y="109176"/>
                  </a:lnTo>
                  <a:lnTo>
                    <a:pt x="27686" y="112394"/>
                  </a:lnTo>
                  <a:cubicBezTo>
                    <a:pt x="37732" y="112242"/>
                    <a:pt x="47193" y="109918"/>
                    <a:pt x="56058" y="105409"/>
                  </a:cubicBezTo>
                  <a:cubicBezTo>
                    <a:pt x="64884" y="100914"/>
                    <a:pt x="70358" y="95072"/>
                    <a:pt x="72492" y="87858"/>
                  </a:cubicBezTo>
                  <a:lnTo>
                    <a:pt x="76060" y="76339"/>
                  </a:lnTo>
                  <a:cubicBezTo>
                    <a:pt x="78804" y="56489"/>
                    <a:pt x="87046" y="38925"/>
                    <a:pt x="100838" y="23710"/>
                  </a:cubicBezTo>
                  <a:cubicBezTo>
                    <a:pt x="108782" y="14922"/>
                    <a:pt x="117894" y="8334"/>
                    <a:pt x="128175" y="3943"/>
                  </a:cubicBezTo>
                  <a:lnTo>
                    <a:pt x="14874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5" name="Shape 8306"/>
            <p:cNvSpPr/>
            <p:nvPr/>
          </p:nvSpPr>
          <p:spPr>
            <a:xfrm>
              <a:off x="1197292" y="158031"/>
              <a:ext cx="69787" cy="119660"/>
            </a:xfrm>
            <a:custGeom>
              <a:avLst/>
              <a:gdLst/>
              <a:ahLst/>
              <a:cxnLst/>
              <a:rect l="0" t="0" r="0" b="0"/>
              <a:pathLst>
                <a:path w="69787" h="119660">
                  <a:moveTo>
                    <a:pt x="16662" y="0"/>
                  </a:moveTo>
                  <a:cubicBezTo>
                    <a:pt x="41250" y="0"/>
                    <a:pt x="56871" y="9449"/>
                    <a:pt x="63462" y="28372"/>
                  </a:cubicBezTo>
                  <a:cubicBezTo>
                    <a:pt x="69787" y="45771"/>
                    <a:pt x="66916" y="63932"/>
                    <a:pt x="54902" y="82829"/>
                  </a:cubicBezTo>
                  <a:cubicBezTo>
                    <a:pt x="48463" y="92894"/>
                    <a:pt x="40551" y="101038"/>
                    <a:pt x="31171" y="107266"/>
                  </a:cubicBezTo>
                  <a:lnTo>
                    <a:pt x="0" y="119660"/>
                  </a:lnTo>
                  <a:lnTo>
                    <a:pt x="0" y="66364"/>
                  </a:lnTo>
                  <a:lnTo>
                    <a:pt x="4039" y="65062"/>
                  </a:lnTo>
                  <a:cubicBezTo>
                    <a:pt x="10058" y="60706"/>
                    <a:pt x="14084" y="55524"/>
                    <a:pt x="16218" y="49530"/>
                  </a:cubicBezTo>
                  <a:lnTo>
                    <a:pt x="0" y="55165"/>
                  </a:lnTo>
                  <a:lnTo>
                    <a:pt x="0" y="2703"/>
                  </a:lnTo>
                  <a:lnTo>
                    <a:pt x="166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6" name="Shape 8307"/>
            <p:cNvSpPr/>
            <p:nvPr/>
          </p:nvSpPr>
          <p:spPr>
            <a:xfrm>
              <a:off x="1346032" y="158946"/>
              <a:ext cx="163829" cy="334480"/>
            </a:xfrm>
            <a:custGeom>
              <a:avLst/>
              <a:gdLst/>
              <a:ahLst/>
              <a:cxnLst/>
              <a:rect l="0" t="0" r="0" b="0"/>
              <a:pathLst>
                <a:path w="163829" h="334480">
                  <a:moveTo>
                    <a:pt x="125415" y="0"/>
                  </a:moveTo>
                  <a:cubicBezTo>
                    <a:pt x="129606" y="1499"/>
                    <a:pt x="134889" y="3137"/>
                    <a:pt x="141176" y="4928"/>
                  </a:cubicBezTo>
                  <a:cubicBezTo>
                    <a:pt x="150472" y="7938"/>
                    <a:pt x="156022" y="9665"/>
                    <a:pt x="157851" y="10122"/>
                  </a:cubicBezTo>
                  <a:cubicBezTo>
                    <a:pt x="159642" y="10566"/>
                    <a:pt x="161000" y="10490"/>
                    <a:pt x="161877" y="9893"/>
                  </a:cubicBezTo>
                  <a:lnTo>
                    <a:pt x="163829" y="9613"/>
                  </a:lnTo>
                  <a:lnTo>
                    <a:pt x="163829" y="64573"/>
                  </a:lnTo>
                  <a:lnTo>
                    <a:pt x="160518" y="67297"/>
                  </a:lnTo>
                  <a:cubicBezTo>
                    <a:pt x="157851" y="70434"/>
                    <a:pt x="155412" y="74282"/>
                    <a:pt x="153317" y="78778"/>
                  </a:cubicBezTo>
                  <a:cubicBezTo>
                    <a:pt x="151259" y="83185"/>
                    <a:pt x="149647" y="87097"/>
                    <a:pt x="148465" y="90488"/>
                  </a:cubicBezTo>
                  <a:cubicBezTo>
                    <a:pt x="148440" y="90551"/>
                    <a:pt x="148402" y="90627"/>
                    <a:pt x="148377" y="90703"/>
                  </a:cubicBezTo>
                  <a:cubicBezTo>
                    <a:pt x="147157" y="94171"/>
                    <a:pt x="145671" y="98882"/>
                    <a:pt x="143881" y="104889"/>
                  </a:cubicBezTo>
                  <a:cubicBezTo>
                    <a:pt x="143551" y="106007"/>
                    <a:pt x="143246" y="107010"/>
                    <a:pt x="142941" y="108014"/>
                  </a:cubicBezTo>
                  <a:cubicBezTo>
                    <a:pt x="141620" y="112395"/>
                    <a:pt x="140566" y="115735"/>
                    <a:pt x="139829" y="117945"/>
                  </a:cubicBezTo>
                  <a:cubicBezTo>
                    <a:pt x="146573" y="119450"/>
                    <a:pt x="152745" y="119580"/>
                    <a:pt x="158338" y="118340"/>
                  </a:cubicBezTo>
                  <a:lnTo>
                    <a:pt x="163829" y="115482"/>
                  </a:lnTo>
                  <a:lnTo>
                    <a:pt x="163829" y="166390"/>
                  </a:lnTo>
                  <a:lnTo>
                    <a:pt x="152269" y="168526"/>
                  </a:lnTo>
                  <a:cubicBezTo>
                    <a:pt x="143227" y="168713"/>
                    <a:pt x="133975" y="167456"/>
                    <a:pt x="124501" y="164757"/>
                  </a:cubicBezTo>
                  <a:lnTo>
                    <a:pt x="70056" y="334480"/>
                  </a:lnTo>
                  <a:lnTo>
                    <a:pt x="22774" y="319176"/>
                  </a:lnTo>
                  <a:lnTo>
                    <a:pt x="71161" y="168720"/>
                  </a:lnTo>
                  <a:cubicBezTo>
                    <a:pt x="56530" y="168224"/>
                    <a:pt x="43246" y="162458"/>
                    <a:pt x="31333" y="151257"/>
                  </a:cubicBezTo>
                  <a:cubicBezTo>
                    <a:pt x="25936" y="155759"/>
                    <a:pt x="20272" y="159360"/>
                    <a:pt x="14342" y="162060"/>
                  </a:cubicBezTo>
                  <a:lnTo>
                    <a:pt x="0" y="166230"/>
                  </a:lnTo>
                  <a:lnTo>
                    <a:pt x="0" y="111910"/>
                  </a:lnTo>
                  <a:lnTo>
                    <a:pt x="3876" y="108712"/>
                  </a:lnTo>
                  <a:cubicBezTo>
                    <a:pt x="6581" y="105562"/>
                    <a:pt x="8905" y="101740"/>
                    <a:pt x="10836" y="97219"/>
                  </a:cubicBezTo>
                  <a:cubicBezTo>
                    <a:pt x="12804" y="92723"/>
                    <a:pt x="14455" y="88748"/>
                    <a:pt x="15814" y="85306"/>
                  </a:cubicBezTo>
                  <a:cubicBezTo>
                    <a:pt x="17160" y="81852"/>
                    <a:pt x="18722" y="77114"/>
                    <a:pt x="20538" y="71120"/>
                  </a:cubicBezTo>
                  <a:cubicBezTo>
                    <a:pt x="22342" y="65113"/>
                    <a:pt x="23688" y="60770"/>
                    <a:pt x="24564" y="58064"/>
                  </a:cubicBezTo>
                  <a:lnTo>
                    <a:pt x="0" y="59921"/>
                  </a:lnTo>
                  <a:lnTo>
                    <a:pt x="0" y="10275"/>
                  </a:lnTo>
                  <a:lnTo>
                    <a:pt x="13782" y="7633"/>
                  </a:lnTo>
                  <a:cubicBezTo>
                    <a:pt x="26088" y="8242"/>
                    <a:pt x="35080" y="9449"/>
                    <a:pt x="40808" y="11240"/>
                  </a:cubicBezTo>
                  <a:lnTo>
                    <a:pt x="43513" y="1791"/>
                  </a:lnTo>
                  <a:lnTo>
                    <a:pt x="90757" y="16650"/>
                  </a:lnTo>
                  <a:lnTo>
                    <a:pt x="63769" y="100394"/>
                  </a:lnTo>
                  <a:cubicBezTo>
                    <a:pt x="61064" y="109385"/>
                    <a:pt x="62982" y="115405"/>
                    <a:pt x="69611" y="118389"/>
                  </a:cubicBezTo>
                  <a:cubicBezTo>
                    <a:pt x="76520" y="121387"/>
                    <a:pt x="82806" y="118542"/>
                    <a:pt x="88521" y="109842"/>
                  </a:cubicBezTo>
                  <a:cubicBezTo>
                    <a:pt x="90007" y="107988"/>
                    <a:pt x="91176" y="105753"/>
                    <a:pt x="92192" y="103327"/>
                  </a:cubicBezTo>
                  <a:cubicBezTo>
                    <a:pt x="92814" y="101816"/>
                    <a:pt x="93449" y="100305"/>
                    <a:pt x="93894" y="98577"/>
                  </a:cubicBezTo>
                  <a:lnTo>
                    <a:pt x="97640" y="86360"/>
                  </a:lnTo>
                  <a:lnTo>
                    <a:pt x="105984" y="60414"/>
                  </a:lnTo>
                  <a:lnTo>
                    <a:pt x="12541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7" name="Shape 8308"/>
            <p:cNvSpPr/>
            <p:nvPr/>
          </p:nvSpPr>
          <p:spPr>
            <a:xfrm>
              <a:off x="1509862" y="166578"/>
              <a:ext cx="74133" cy="158757"/>
            </a:xfrm>
            <a:custGeom>
              <a:avLst/>
              <a:gdLst/>
              <a:ahLst/>
              <a:cxnLst/>
              <a:rect l="0" t="0" r="0" b="0"/>
              <a:pathLst>
                <a:path w="74133" h="158757">
                  <a:moveTo>
                    <a:pt x="13808" y="0"/>
                  </a:moveTo>
                  <a:cubicBezTo>
                    <a:pt x="33925" y="0"/>
                    <a:pt x="49216" y="7214"/>
                    <a:pt x="59731" y="21615"/>
                  </a:cubicBezTo>
                  <a:cubicBezTo>
                    <a:pt x="70247" y="36017"/>
                    <a:pt x="74133" y="56693"/>
                    <a:pt x="74133" y="72492"/>
                  </a:cubicBezTo>
                  <a:cubicBezTo>
                    <a:pt x="74133" y="88303"/>
                    <a:pt x="63897" y="115824"/>
                    <a:pt x="56582" y="124257"/>
                  </a:cubicBezTo>
                  <a:cubicBezTo>
                    <a:pt x="46066" y="139268"/>
                    <a:pt x="32198" y="149860"/>
                    <a:pt x="14951" y="155994"/>
                  </a:cubicBezTo>
                  <a:lnTo>
                    <a:pt x="0" y="158757"/>
                  </a:lnTo>
                  <a:lnTo>
                    <a:pt x="0" y="107849"/>
                  </a:lnTo>
                  <a:lnTo>
                    <a:pt x="9541" y="102883"/>
                  </a:lnTo>
                  <a:cubicBezTo>
                    <a:pt x="18367" y="94932"/>
                    <a:pt x="22216" y="88417"/>
                    <a:pt x="23270" y="79705"/>
                  </a:cubicBezTo>
                  <a:cubicBezTo>
                    <a:pt x="24337" y="70980"/>
                    <a:pt x="25149" y="54102"/>
                    <a:pt x="18774" y="50889"/>
                  </a:cubicBezTo>
                  <a:cubicBezTo>
                    <a:pt x="15764" y="49073"/>
                    <a:pt x="11408" y="49530"/>
                    <a:pt x="5718" y="52235"/>
                  </a:cubicBezTo>
                  <a:lnTo>
                    <a:pt x="0" y="56940"/>
                  </a:lnTo>
                  <a:lnTo>
                    <a:pt x="0" y="1981"/>
                  </a:lnTo>
                  <a:lnTo>
                    <a:pt x="1380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8" name="Shape 8309"/>
            <p:cNvSpPr/>
            <p:nvPr/>
          </p:nvSpPr>
          <p:spPr>
            <a:xfrm>
              <a:off x="1042509" y="244471"/>
              <a:ext cx="343" cy="1270"/>
            </a:xfrm>
            <a:custGeom>
              <a:avLst/>
              <a:gdLst/>
              <a:ahLst/>
              <a:cxnLst/>
              <a:rect l="0" t="0" r="0" b="0"/>
              <a:pathLst>
                <a:path w="343" h="1270">
                  <a:moveTo>
                    <a:pt x="0" y="1270"/>
                  </a:moveTo>
                  <a:cubicBezTo>
                    <a:pt x="140" y="838"/>
                    <a:pt x="203" y="432"/>
                    <a:pt x="34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9" name="Shape 8310"/>
            <p:cNvSpPr/>
            <p:nvPr/>
          </p:nvSpPr>
          <p:spPr>
            <a:xfrm>
              <a:off x="881332" y="274980"/>
              <a:ext cx="9779" cy="16091"/>
            </a:xfrm>
            <a:custGeom>
              <a:avLst/>
              <a:gdLst/>
              <a:ahLst/>
              <a:cxnLst/>
              <a:rect l="0" t="0" r="0" b="0"/>
              <a:pathLst>
                <a:path w="9779" h="16091">
                  <a:moveTo>
                    <a:pt x="0" y="16091"/>
                  </a:moveTo>
                  <a:lnTo>
                    <a:pt x="9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0" name="Shape 8311"/>
            <p:cNvSpPr/>
            <p:nvPr/>
          </p:nvSpPr>
          <p:spPr>
            <a:xfrm>
              <a:off x="834149" y="0"/>
              <a:ext cx="134442" cy="271043"/>
            </a:xfrm>
            <a:custGeom>
              <a:avLst/>
              <a:gdLst/>
              <a:ahLst/>
              <a:cxnLst/>
              <a:rect l="0" t="0" r="0" b="0"/>
              <a:pathLst>
                <a:path w="134442" h="271043">
                  <a:moveTo>
                    <a:pt x="87630" y="0"/>
                  </a:moveTo>
                  <a:lnTo>
                    <a:pt x="134442" y="15329"/>
                  </a:lnTo>
                  <a:lnTo>
                    <a:pt x="85255" y="168593"/>
                  </a:lnTo>
                  <a:cubicBezTo>
                    <a:pt x="49670" y="199009"/>
                    <a:pt x="17602" y="235255"/>
                    <a:pt x="0" y="271043"/>
                  </a:cubicBezTo>
                  <a:cubicBezTo>
                    <a:pt x="16396" y="219710"/>
                    <a:pt x="45593" y="129400"/>
                    <a:pt x="8763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1" name="Shape 8312"/>
            <p:cNvSpPr/>
            <p:nvPr/>
          </p:nvSpPr>
          <p:spPr>
            <a:xfrm>
              <a:off x="892000" y="185255"/>
              <a:ext cx="168021" cy="143700"/>
            </a:xfrm>
            <a:custGeom>
              <a:avLst/>
              <a:gdLst/>
              <a:ahLst/>
              <a:cxnLst/>
              <a:rect l="0" t="0" r="0" b="0"/>
              <a:pathLst>
                <a:path w="168021" h="143700">
                  <a:moveTo>
                    <a:pt x="81623" y="0"/>
                  </a:moveTo>
                  <a:cubicBezTo>
                    <a:pt x="83121" y="394"/>
                    <a:pt x="84493" y="737"/>
                    <a:pt x="86055" y="1143"/>
                  </a:cubicBezTo>
                  <a:cubicBezTo>
                    <a:pt x="99555" y="6248"/>
                    <a:pt x="109538" y="14719"/>
                    <a:pt x="115989" y="26581"/>
                  </a:cubicBezTo>
                  <a:cubicBezTo>
                    <a:pt x="122453" y="38430"/>
                    <a:pt x="123431" y="51575"/>
                    <a:pt x="118897" y="65977"/>
                  </a:cubicBezTo>
                  <a:cubicBezTo>
                    <a:pt x="118897" y="66269"/>
                    <a:pt x="118466" y="67551"/>
                    <a:pt x="117577" y="69799"/>
                  </a:cubicBezTo>
                  <a:cubicBezTo>
                    <a:pt x="116662" y="72047"/>
                    <a:pt x="115545" y="76479"/>
                    <a:pt x="115075" y="78575"/>
                  </a:cubicBezTo>
                  <a:cubicBezTo>
                    <a:pt x="114376" y="81953"/>
                    <a:pt x="115608" y="85166"/>
                    <a:pt x="116700" y="86995"/>
                  </a:cubicBezTo>
                  <a:cubicBezTo>
                    <a:pt x="117792" y="88824"/>
                    <a:pt x="119634" y="90729"/>
                    <a:pt x="122961" y="92088"/>
                  </a:cubicBezTo>
                  <a:cubicBezTo>
                    <a:pt x="126289" y="93447"/>
                    <a:pt x="131000" y="93205"/>
                    <a:pt x="134455" y="90957"/>
                  </a:cubicBezTo>
                  <a:cubicBezTo>
                    <a:pt x="137909" y="88710"/>
                    <a:pt x="140741" y="85039"/>
                    <a:pt x="143015" y="79934"/>
                  </a:cubicBezTo>
                  <a:cubicBezTo>
                    <a:pt x="145250" y="74816"/>
                    <a:pt x="147536" y="69837"/>
                    <a:pt x="149200" y="64732"/>
                  </a:cubicBezTo>
                  <a:cubicBezTo>
                    <a:pt x="149898" y="62509"/>
                    <a:pt x="150279" y="61277"/>
                    <a:pt x="150508" y="60490"/>
                  </a:cubicBezTo>
                  <a:cubicBezTo>
                    <a:pt x="146698" y="72314"/>
                    <a:pt x="146012" y="83452"/>
                    <a:pt x="148628" y="93878"/>
                  </a:cubicBezTo>
                  <a:cubicBezTo>
                    <a:pt x="151333" y="104686"/>
                    <a:pt x="155892" y="113919"/>
                    <a:pt x="162357" y="121577"/>
                  </a:cubicBezTo>
                  <a:cubicBezTo>
                    <a:pt x="164109" y="123647"/>
                    <a:pt x="166014" y="125539"/>
                    <a:pt x="168021" y="127318"/>
                  </a:cubicBezTo>
                  <a:cubicBezTo>
                    <a:pt x="166472" y="128613"/>
                    <a:pt x="164808" y="129921"/>
                    <a:pt x="163030" y="131254"/>
                  </a:cubicBezTo>
                  <a:cubicBezTo>
                    <a:pt x="159449" y="133960"/>
                    <a:pt x="155384" y="136131"/>
                    <a:pt x="150889" y="137770"/>
                  </a:cubicBezTo>
                  <a:cubicBezTo>
                    <a:pt x="146355" y="139433"/>
                    <a:pt x="141554" y="140703"/>
                    <a:pt x="136487" y="141592"/>
                  </a:cubicBezTo>
                  <a:cubicBezTo>
                    <a:pt x="122352" y="143700"/>
                    <a:pt x="109156" y="141465"/>
                    <a:pt x="96850" y="134849"/>
                  </a:cubicBezTo>
                  <a:cubicBezTo>
                    <a:pt x="84544" y="128257"/>
                    <a:pt x="75616" y="118275"/>
                    <a:pt x="70066" y="104915"/>
                  </a:cubicBezTo>
                  <a:cubicBezTo>
                    <a:pt x="64516" y="91567"/>
                    <a:pt x="65545" y="61836"/>
                    <a:pt x="69825" y="55613"/>
                  </a:cubicBezTo>
                  <a:cubicBezTo>
                    <a:pt x="70942" y="53467"/>
                    <a:pt x="71857" y="51194"/>
                    <a:pt x="71412" y="49543"/>
                  </a:cubicBezTo>
                  <a:cubicBezTo>
                    <a:pt x="70980" y="47879"/>
                    <a:pt x="68339" y="46761"/>
                    <a:pt x="63538" y="46164"/>
                  </a:cubicBezTo>
                  <a:cubicBezTo>
                    <a:pt x="58128" y="45568"/>
                    <a:pt x="52438" y="46241"/>
                    <a:pt x="46418" y="48184"/>
                  </a:cubicBezTo>
                  <a:cubicBezTo>
                    <a:pt x="40437" y="50152"/>
                    <a:pt x="34785" y="52908"/>
                    <a:pt x="29553" y="56502"/>
                  </a:cubicBezTo>
                  <a:cubicBezTo>
                    <a:pt x="24308" y="60109"/>
                    <a:pt x="19266" y="64325"/>
                    <a:pt x="14465" y="69126"/>
                  </a:cubicBezTo>
                  <a:cubicBezTo>
                    <a:pt x="8788" y="76009"/>
                    <a:pt x="3975" y="82398"/>
                    <a:pt x="0" y="88303"/>
                  </a:cubicBezTo>
                  <a:cubicBezTo>
                    <a:pt x="20676" y="55766"/>
                    <a:pt x="45250" y="25717"/>
                    <a:pt x="8162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2" name="Shape 8313"/>
            <p:cNvSpPr/>
            <p:nvPr/>
          </p:nvSpPr>
          <p:spPr>
            <a:xfrm>
              <a:off x="891115" y="273557"/>
              <a:ext cx="889" cy="1422"/>
            </a:xfrm>
            <a:custGeom>
              <a:avLst/>
              <a:gdLst/>
              <a:ahLst/>
              <a:cxnLst/>
              <a:rect l="0" t="0" r="0" b="0"/>
              <a:pathLst>
                <a:path w="889" h="1422">
                  <a:moveTo>
                    <a:pt x="0" y="1422"/>
                  </a:moveTo>
                  <a:cubicBezTo>
                    <a:pt x="292" y="952"/>
                    <a:pt x="584" y="470"/>
                    <a:pt x="88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3" name="Shape 8314"/>
            <p:cNvSpPr/>
            <p:nvPr/>
          </p:nvSpPr>
          <p:spPr>
            <a:xfrm>
              <a:off x="757818" y="108728"/>
              <a:ext cx="271767" cy="245999"/>
            </a:xfrm>
            <a:custGeom>
              <a:avLst/>
              <a:gdLst/>
              <a:ahLst/>
              <a:cxnLst/>
              <a:rect l="0" t="0" r="0" b="0"/>
              <a:pathLst>
                <a:path w="271767" h="245999">
                  <a:moveTo>
                    <a:pt x="250825" y="0"/>
                  </a:moveTo>
                  <a:cubicBezTo>
                    <a:pt x="255359" y="9944"/>
                    <a:pt x="270180" y="41351"/>
                    <a:pt x="271767" y="44996"/>
                  </a:cubicBezTo>
                  <a:cubicBezTo>
                    <a:pt x="250292" y="54546"/>
                    <a:pt x="231940" y="65126"/>
                    <a:pt x="215811" y="76530"/>
                  </a:cubicBezTo>
                  <a:cubicBezTo>
                    <a:pt x="179438" y="102248"/>
                    <a:pt x="154851" y="132296"/>
                    <a:pt x="134188" y="164833"/>
                  </a:cubicBezTo>
                  <a:cubicBezTo>
                    <a:pt x="133858" y="165329"/>
                    <a:pt x="133617" y="165760"/>
                    <a:pt x="133299" y="166256"/>
                  </a:cubicBezTo>
                  <a:cubicBezTo>
                    <a:pt x="129946" y="171552"/>
                    <a:pt x="126695" y="176911"/>
                    <a:pt x="123507" y="182347"/>
                  </a:cubicBezTo>
                  <a:cubicBezTo>
                    <a:pt x="111468" y="202895"/>
                    <a:pt x="100317" y="224231"/>
                    <a:pt x="88265" y="245999"/>
                  </a:cubicBezTo>
                  <a:cubicBezTo>
                    <a:pt x="83541" y="244488"/>
                    <a:pt x="47371" y="232512"/>
                    <a:pt x="47371" y="232512"/>
                  </a:cubicBezTo>
                  <a:cubicBezTo>
                    <a:pt x="47371" y="232512"/>
                    <a:pt x="14630" y="155727"/>
                    <a:pt x="0" y="136284"/>
                  </a:cubicBezTo>
                  <a:cubicBezTo>
                    <a:pt x="10224" y="101727"/>
                    <a:pt x="18123" y="79959"/>
                    <a:pt x="18123" y="79959"/>
                  </a:cubicBezTo>
                  <a:cubicBezTo>
                    <a:pt x="18123" y="79959"/>
                    <a:pt x="33325" y="99136"/>
                    <a:pt x="70929" y="174333"/>
                  </a:cubicBezTo>
                  <a:cubicBezTo>
                    <a:pt x="72530" y="170345"/>
                    <a:pt x="74358" y="166332"/>
                    <a:pt x="76340" y="162319"/>
                  </a:cubicBezTo>
                  <a:cubicBezTo>
                    <a:pt x="93929" y="126530"/>
                    <a:pt x="125997" y="90284"/>
                    <a:pt x="161582" y="59868"/>
                  </a:cubicBezTo>
                  <a:cubicBezTo>
                    <a:pt x="191021" y="34709"/>
                    <a:pt x="222834" y="13525"/>
                    <a:pt x="25082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</p:grpSp>
      <p:pic>
        <p:nvPicPr>
          <p:cNvPr id="34" name="Image 33" descr="05-ensemble-montplaisir - Festiv'Jazz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157192"/>
            <a:ext cx="1295400" cy="11423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Autofit/>
          </a:bodyPr>
          <a:lstStyle/>
          <a:p>
            <a:pPr algn="ctr"/>
            <a:r>
              <a:rPr lang="fr-FR" sz="4400" dirty="0" smtClean="0"/>
              <a:t>Les activit</a:t>
            </a:r>
            <a:r>
              <a:rPr lang="fr-FR" sz="4400" dirty="0"/>
              <a:t>é</a:t>
            </a:r>
            <a:r>
              <a:rPr lang="fr-FR" sz="4400" dirty="0" smtClean="0"/>
              <a:t>s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579296" cy="525658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fr-FR" b="1" dirty="0"/>
              <a:t>Préparer et mettre en œuvre une prestation de sécurité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(Mettre en œuvre d’une veille réglementaire et technologique, préparer une prestation de sécurité, proposer la prestation dans le respect d’une démarche qualité, de traçabilité et de protection des données)</a:t>
            </a:r>
          </a:p>
          <a:p>
            <a:pPr marL="0" indent="0">
              <a:buNone/>
            </a:pPr>
            <a:r>
              <a:rPr lang="fr-FR" b="1" dirty="0"/>
              <a:t> </a:t>
            </a:r>
            <a:endParaRPr lang="fr-FR" dirty="0"/>
          </a:p>
          <a:p>
            <a:pPr lvl="0"/>
            <a:r>
              <a:rPr lang="fr-FR" b="1" dirty="0"/>
              <a:t>Manager les Ressources Humaines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(Organiser le service, gérer le personnel, gérer les relations sociales, contribuer à la qualité des relations interpersonnelles, participer à la valorisation des ressources humaines, et élaborer des analyses financières, commerciales et des ressources humaines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lvl="0"/>
            <a:r>
              <a:rPr lang="fr-FR" b="1" dirty="0"/>
              <a:t>Gérer la relation client</a:t>
            </a:r>
            <a:endParaRPr lang="fr-FR" dirty="0"/>
          </a:p>
          <a:p>
            <a:pPr marL="0" indent="0">
              <a:buNone/>
            </a:pPr>
            <a:r>
              <a:rPr lang="fr-FR" b="1" dirty="0"/>
              <a:t>(</a:t>
            </a:r>
            <a:r>
              <a:rPr lang="fr-FR" dirty="0"/>
              <a:t>Préparer l’offre commerciale, gérer la prestation, prendre en compte les consignes client et rédiger les consignes d’application, suivre et pérenniser la relation client)</a:t>
            </a:r>
          </a:p>
          <a:p>
            <a:pPr lvl="0"/>
            <a:endParaRPr lang="fr-FR" b="1" dirty="0" smtClean="0"/>
          </a:p>
          <a:p>
            <a:pPr lvl="0"/>
            <a:r>
              <a:rPr lang="fr-FR" b="1" dirty="0" smtClean="0"/>
              <a:t>Participer </a:t>
            </a:r>
            <a:r>
              <a:rPr lang="fr-FR" b="1" dirty="0"/>
              <a:t>à la sécurité globale</a:t>
            </a:r>
            <a:endParaRPr lang="fr-FR" dirty="0"/>
          </a:p>
          <a:p>
            <a:pPr marL="0" indent="0">
              <a:buNone/>
            </a:pPr>
            <a:r>
              <a:rPr lang="fr-FR" b="1" dirty="0"/>
              <a:t>(</a:t>
            </a:r>
            <a:r>
              <a:rPr lang="fr-FR" dirty="0"/>
              <a:t>Prévenir des risques en relation avec les partenaires institutionnels,</a:t>
            </a:r>
          </a:p>
          <a:p>
            <a:pPr marL="0" indent="0">
              <a:buNone/>
            </a:pPr>
            <a:r>
              <a:rPr lang="fr-FR" dirty="0"/>
              <a:t>gérer les incidents, accident, événements et de crise avec les partenaires institutionnels)</a:t>
            </a:r>
          </a:p>
          <a:p>
            <a:endParaRPr lang="fr-FR" dirty="0"/>
          </a:p>
        </p:txBody>
      </p:sp>
      <p:grpSp>
        <p:nvGrpSpPr>
          <p:cNvPr id="4" name="Group 8285"/>
          <p:cNvGrpSpPr/>
          <p:nvPr/>
        </p:nvGrpSpPr>
        <p:grpSpPr>
          <a:xfrm>
            <a:off x="251520" y="260648"/>
            <a:ext cx="1971040" cy="1357631"/>
            <a:chOff x="0" y="0"/>
            <a:chExt cx="1971299" cy="1357806"/>
          </a:xfrm>
        </p:grpSpPr>
        <p:sp>
          <p:nvSpPr>
            <p:cNvPr id="5" name="Shape 8286"/>
            <p:cNvSpPr/>
            <p:nvPr/>
          </p:nvSpPr>
          <p:spPr>
            <a:xfrm>
              <a:off x="0" y="602874"/>
              <a:ext cx="1971299" cy="754932"/>
            </a:xfrm>
            <a:custGeom>
              <a:avLst/>
              <a:gdLst/>
              <a:ahLst/>
              <a:cxnLst/>
              <a:rect l="0" t="0" r="0" b="0"/>
              <a:pathLst>
                <a:path w="1971299" h="754932">
                  <a:moveTo>
                    <a:pt x="1967197" y="0"/>
                  </a:moveTo>
                  <a:lnTo>
                    <a:pt x="1971299" y="279375"/>
                  </a:lnTo>
                  <a:cubicBezTo>
                    <a:pt x="1967070" y="279438"/>
                    <a:pt x="1542357" y="287338"/>
                    <a:pt x="997514" y="410489"/>
                  </a:cubicBezTo>
                  <a:cubicBezTo>
                    <a:pt x="749273" y="466611"/>
                    <a:pt x="449741" y="553126"/>
                    <a:pt x="146866" y="685184"/>
                  </a:cubicBezTo>
                  <a:lnTo>
                    <a:pt x="0" y="754932"/>
                  </a:lnTo>
                  <a:lnTo>
                    <a:pt x="0" y="445210"/>
                  </a:lnTo>
                  <a:lnTo>
                    <a:pt x="29701" y="431644"/>
                  </a:lnTo>
                  <a:cubicBezTo>
                    <a:pt x="355624" y="288960"/>
                    <a:pt x="676718" y="196240"/>
                    <a:pt x="942396" y="136500"/>
                  </a:cubicBezTo>
                  <a:cubicBezTo>
                    <a:pt x="1514277" y="7912"/>
                    <a:pt x="1948985" y="254"/>
                    <a:pt x="1967197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 rot="-1067945">
              <a:off x="512300" y="897834"/>
              <a:ext cx="63510" cy="28485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-1026486">
              <a:off x="558080" y="883519"/>
              <a:ext cx="63510" cy="2848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-1006224">
              <a:off x="603874" y="869624"/>
              <a:ext cx="63510" cy="2848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rot="-947246">
              <a:off x="648839" y="847298"/>
              <a:ext cx="129722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-909365">
              <a:off x="744079" y="828786"/>
              <a:ext cx="74320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-854634">
              <a:off x="797626" y="808197"/>
              <a:ext cx="126750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-802282">
              <a:off x="891231" y="791807"/>
              <a:ext cx="74321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-752147">
              <a:off x="945097" y="771697"/>
              <a:ext cx="142425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È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 rot="-688599">
              <a:off x="1050130" y="748820"/>
              <a:ext cx="149992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 rot="-628543">
              <a:off x="1161279" y="728349"/>
              <a:ext cx="142425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rot="-585654">
              <a:off x="1267595" y="716905"/>
              <a:ext cx="60808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-558029">
              <a:off x="1312842" y="709429"/>
              <a:ext cx="60808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" name="Shape 8299"/>
            <p:cNvSpPr/>
            <p:nvPr/>
          </p:nvSpPr>
          <p:spPr>
            <a:xfrm>
              <a:off x="540004" y="41804"/>
              <a:ext cx="229375" cy="295408"/>
            </a:xfrm>
            <a:custGeom>
              <a:avLst/>
              <a:gdLst/>
              <a:ahLst/>
              <a:cxnLst/>
              <a:rect l="0" t="0" r="0" b="0"/>
              <a:pathLst>
                <a:path w="229375" h="295408">
                  <a:moveTo>
                    <a:pt x="229375" y="0"/>
                  </a:moveTo>
                  <a:lnTo>
                    <a:pt x="229375" y="60670"/>
                  </a:lnTo>
                  <a:lnTo>
                    <a:pt x="229260" y="60747"/>
                  </a:lnTo>
                  <a:cubicBezTo>
                    <a:pt x="214179" y="72981"/>
                    <a:pt x="199136" y="87274"/>
                    <a:pt x="184137" y="103626"/>
                  </a:cubicBezTo>
                  <a:lnTo>
                    <a:pt x="229375" y="139298"/>
                  </a:lnTo>
                  <a:lnTo>
                    <a:pt x="229375" y="288653"/>
                  </a:lnTo>
                  <a:lnTo>
                    <a:pt x="194932" y="277400"/>
                  </a:lnTo>
                  <a:lnTo>
                    <a:pt x="218808" y="202660"/>
                  </a:lnTo>
                  <a:cubicBezTo>
                    <a:pt x="213093" y="191268"/>
                    <a:pt x="204089" y="180245"/>
                    <a:pt x="191783" y="169577"/>
                  </a:cubicBezTo>
                  <a:cubicBezTo>
                    <a:pt x="179476" y="158922"/>
                    <a:pt x="166281" y="149701"/>
                    <a:pt x="152184" y="141891"/>
                  </a:cubicBezTo>
                  <a:cubicBezTo>
                    <a:pt x="117958" y="186620"/>
                    <a:pt x="88100" y="237789"/>
                    <a:pt x="62560" y="295408"/>
                  </a:cubicBezTo>
                  <a:lnTo>
                    <a:pt x="17551" y="275152"/>
                  </a:lnTo>
                  <a:cubicBezTo>
                    <a:pt x="42774" y="218726"/>
                    <a:pt x="71590" y="168154"/>
                    <a:pt x="103988" y="123425"/>
                  </a:cubicBezTo>
                  <a:cubicBezTo>
                    <a:pt x="80886" y="118637"/>
                    <a:pt x="64389" y="121177"/>
                    <a:pt x="54483" y="131083"/>
                  </a:cubicBezTo>
                  <a:cubicBezTo>
                    <a:pt x="46368" y="139186"/>
                    <a:pt x="47104" y="148355"/>
                    <a:pt x="56706" y="158541"/>
                  </a:cubicBezTo>
                  <a:cubicBezTo>
                    <a:pt x="58814" y="160649"/>
                    <a:pt x="61214" y="162605"/>
                    <a:pt x="63919" y="164395"/>
                  </a:cubicBezTo>
                  <a:lnTo>
                    <a:pt x="35103" y="204476"/>
                  </a:lnTo>
                  <a:cubicBezTo>
                    <a:pt x="11697" y="187662"/>
                    <a:pt x="0" y="166948"/>
                    <a:pt x="0" y="142348"/>
                  </a:cubicBezTo>
                  <a:cubicBezTo>
                    <a:pt x="0" y="119818"/>
                    <a:pt x="9741" y="101683"/>
                    <a:pt x="29248" y="87865"/>
                  </a:cubicBezTo>
                  <a:cubicBezTo>
                    <a:pt x="56274" y="69260"/>
                    <a:pt x="91542" y="66859"/>
                    <a:pt x="135065" y="80664"/>
                  </a:cubicBezTo>
                  <a:cubicBezTo>
                    <a:pt x="135954" y="80969"/>
                    <a:pt x="136690" y="81274"/>
                    <a:pt x="137300" y="81553"/>
                  </a:cubicBezTo>
                  <a:cubicBezTo>
                    <a:pt x="164630" y="49752"/>
                    <a:pt x="191846" y="24543"/>
                    <a:pt x="219011" y="5925"/>
                  </a:cubicBezTo>
                  <a:lnTo>
                    <a:pt x="22937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19" name="Shape 8300"/>
            <p:cNvSpPr/>
            <p:nvPr/>
          </p:nvSpPr>
          <p:spPr>
            <a:xfrm>
              <a:off x="769379" y="5857"/>
              <a:ext cx="112332" cy="328651"/>
            </a:xfrm>
            <a:custGeom>
              <a:avLst/>
              <a:gdLst/>
              <a:ahLst/>
              <a:cxnLst/>
              <a:rect l="0" t="0" r="0" b="0"/>
              <a:pathLst>
                <a:path w="112332" h="328651">
                  <a:moveTo>
                    <a:pt x="79019" y="0"/>
                  </a:moveTo>
                  <a:lnTo>
                    <a:pt x="112332" y="18923"/>
                  </a:lnTo>
                  <a:lnTo>
                    <a:pt x="12395" y="328651"/>
                  </a:lnTo>
                  <a:lnTo>
                    <a:pt x="0" y="324601"/>
                  </a:lnTo>
                  <a:lnTo>
                    <a:pt x="0" y="175246"/>
                  </a:lnTo>
                  <a:lnTo>
                    <a:pt x="7861" y="181445"/>
                  </a:lnTo>
                  <a:lnTo>
                    <a:pt x="45237" y="66180"/>
                  </a:lnTo>
                  <a:lnTo>
                    <a:pt x="0" y="96618"/>
                  </a:lnTo>
                  <a:lnTo>
                    <a:pt x="0" y="35947"/>
                  </a:lnTo>
                  <a:lnTo>
                    <a:pt x="32347" y="17455"/>
                  </a:lnTo>
                  <a:cubicBezTo>
                    <a:pt x="47244" y="10478"/>
                    <a:pt x="62801" y="4661"/>
                    <a:pt x="7901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0" name="Shape 8301"/>
            <p:cNvSpPr/>
            <p:nvPr/>
          </p:nvSpPr>
          <p:spPr>
            <a:xfrm>
              <a:off x="1177021" y="75640"/>
              <a:ext cx="101321" cy="73393"/>
            </a:xfrm>
            <a:custGeom>
              <a:avLst/>
              <a:gdLst/>
              <a:ahLst/>
              <a:cxnLst/>
              <a:rect l="0" t="0" r="0" b="0"/>
              <a:pathLst>
                <a:path w="101321" h="73393">
                  <a:moveTo>
                    <a:pt x="87351" y="0"/>
                  </a:moveTo>
                  <a:lnTo>
                    <a:pt x="101321" y="47282"/>
                  </a:lnTo>
                  <a:lnTo>
                    <a:pt x="13970" y="73393"/>
                  </a:lnTo>
                  <a:lnTo>
                    <a:pt x="0" y="26111"/>
                  </a:lnTo>
                  <a:lnTo>
                    <a:pt x="8735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1" name="Shape 8302"/>
            <p:cNvSpPr/>
            <p:nvPr/>
          </p:nvSpPr>
          <p:spPr>
            <a:xfrm>
              <a:off x="1488976" y="249428"/>
              <a:ext cx="5524" cy="17539"/>
            </a:xfrm>
            <a:custGeom>
              <a:avLst/>
              <a:gdLst/>
              <a:ahLst/>
              <a:cxnLst/>
              <a:rect l="0" t="0" r="0" b="0"/>
              <a:pathLst>
                <a:path w="5524" h="17539">
                  <a:moveTo>
                    <a:pt x="5524" y="0"/>
                  </a:moveTo>
                  <a:cubicBezTo>
                    <a:pt x="3874" y="5639"/>
                    <a:pt x="2642" y="9741"/>
                    <a:pt x="1854" y="12154"/>
                  </a:cubicBezTo>
                  <a:cubicBezTo>
                    <a:pt x="1384" y="13538"/>
                    <a:pt x="762" y="15342"/>
                    <a:pt x="0" y="17539"/>
                  </a:cubicBezTo>
                  <a:cubicBezTo>
                    <a:pt x="305" y="16535"/>
                    <a:pt x="610" y="15519"/>
                    <a:pt x="940" y="14402"/>
                  </a:cubicBezTo>
                  <a:cubicBezTo>
                    <a:pt x="2730" y="8395"/>
                    <a:pt x="4216" y="3683"/>
                    <a:pt x="5436" y="216"/>
                  </a:cubicBezTo>
                  <a:cubicBezTo>
                    <a:pt x="5461" y="152"/>
                    <a:pt x="5499" y="63"/>
                    <a:pt x="552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2" name="Shape 8303"/>
            <p:cNvSpPr/>
            <p:nvPr/>
          </p:nvSpPr>
          <p:spPr>
            <a:xfrm>
              <a:off x="1438217" y="245299"/>
              <a:ext cx="5461" cy="16980"/>
            </a:xfrm>
            <a:custGeom>
              <a:avLst/>
              <a:gdLst/>
              <a:ahLst/>
              <a:cxnLst/>
              <a:rect l="0" t="0" r="0" b="0"/>
              <a:pathLst>
                <a:path w="5461" h="16980">
                  <a:moveTo>
                    <a:pt x="5461" y="0"/>
                  </a:moveTo>
                  <a:lnTo>
                    <a:pt x="1715" y="12217"/>
                  </a:lnTo>
                  <a:cubicBezTo>
                    <a:pt x="1257" y="13957"/>
                    <a:pt x="635" y="15469"/>
                    <a:pt x="0" y="16980"/>
                  </a:cubicBezTo>
                  <a:lnTo>
                    <a:pt x="54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3" name="Shape 8304"/>
            <p:cNvSpPr/>
            <p:nvPr/>
          </p:nvSpPr>
          <p:spPr>
            <a:xfrm>
              <a:off x="1037920" y="5"/>
              <a:ext cx="159372" cy="328359"/>
            </a:xfrm>
            <a:custGeom>
              <a:avLst/>
              <a:gdLst/>
              <a:ahLst/>
              <a:cxnLst/>
              <a:rect l="0" t="0" r="0" b="0"/>
              <a:pathLst>
                <a:path w="159372" h="328359">
                  <a:moveTo>
                    <a:pt x="83299" y="0"/>
                  </a:moveTo>
                  <a:lnTo>
                    <a:pt x="130543" y="15316"/>
                  </a:lnTo>
                  <a:lnTo>
                    <a:pt x="112116" y="72936"/>
                  </a:lnTo>
                  <a:lnTo>
                    <a:pt x="134163" y="72936"/>
                  </a:lnTo>
                  <a:lnTo>
                    <a:pt x="134163" y="122466"/>
                  </a:lnTo>
                  <a:lnTo>
                    <a:pt x="95872" y="122466"/>
                  </a:lnTo>
                  <a:lnTo>
                    <a:pt x="52222" y="259334"/>
                  </a:lnTo>
                  <a:cubicBezTo>
                    <a:pt x="49213" y="268326"/>
                    <a:pt x="51029" y="274345"/>
                    <a:pt x="57633" y="277330"/>
                  </a:cubicBezTo>
                  <a:cubicBezTo>
                    <a:pt x="64529" y="280327"/>
                    <a:pt x="70993" y="277482"/>
                    <a:pt x="76975" y="268783"/>
                  </a:cubicBezTo>
                  <a:cubicBezTo>
                    <a:pt x="79070" y="265786"/>
                    <a:pt x="80861" y="262039"/>
                    <a:pt x="82385" y="257518"/>
                  </a:cubicBezTo>
                  <a:lnTo>
                    <a:pt x="92138" y="226530"/>
                  </a:lnTo>
                  <a:cubicBezTo>
                    <a:pt x="92367" y="225743"/>
                    <a:pt x="92481" y="224993"/>
                    <a:pt x="92735" y="224206"/>
                  </a:cubicBezTo>
                  <a:cubicBezTo>
                    <a:pt x="93243" y="222555"/>
                    <a:pt x="93828" y="220955"/>
                    <a:pt x="94399" y="219342"/>
                  </a:cubicBezTo>
                  <a:cubicBezTo>
                    <a:pt x="100571" y="202070"/>
                    <a:pt x="110236" y="187757"/>
                    <a:pt x="123571" y="176492"/>
                  </a:cubicBezTo>
                  <a:cubicBezTo>
                    <a:pt x="130842" y="170332"/>
                    <a:pt x="138849" y="165716"/>
                    <a:pt x="147593" y="162639"/>
                  </a:cubicBezTo>
                  <a:lnTo>
                    <a:pt x="159372" y="160729"/>
                  </a:lnTo>
                  <a:lnTo>
                    <a:pt x="159372" y="213191"/>
                  </a:lnTo>
                  <a:lnTo>
                    <a:pt x="154864" y="214757"/>
                  </a:lnTo>
                  <a:cubicBezTo>
                    <a:pt x="150063" y="218656"/>
                    <a:pt x="146164" y="223609"/>
                    <a:pt x="143154" y="229616"/>
                  </a:cubicBezTo>
                  <a:lnTo>
                    <a:pt x="159372" y="224390"/>
                  </a:lnTo>
                  <a:lnTo>
                    <a:pt x="159372" y="277686"/>
                  </a:lnTo>
                  <a:lnTo>
                    <a:pt x="158001" y="278232"/>
                  </a:lnTo>
                  <a:lnTo>
                    <a:pt x="159372" y="278391"/>
                  </a:lnTo>
                  <a:lnTo>
                    <a:pt x="159372" y="327389"/>
                  </a:lnTo>
                  <a:lnTo>
                    <a:pt x="140017" y="323698"/>
                  </a:lnTo>
                  <a:cubicBezTo>
                    <a:pt x="128194" y="319341"/>
                    <a:pt x="118491" y="313576"/>
                    <a:pt x="110630" y="306578"/>
                  </a:cubicBezTo>
                  <a:cubicBezTo>
                    <a:pt x="109207" y="308026"/>
                    <a:pt x="109207" y="308026"/>
                    <a:pt x="108496" y="308623"/>
                  </a:cubicBezTo>
                  <a:cubicBezTo>
                    <a:pt x="105791" y="310871"/>
                    <a:pt x="102641" y="313499"/>
                    <a:pt x="99060" y="316497"/>
                  </a:cubicBezTo>
                  <a:cubicBezTo>
                    <a:pt x="95440" y="319507"/>
                    <a:pt x="91377" y="321755"/>
                    <a:pt x="86881" y="323240"/>
                  </a:cubicBezTo>
                  <a:cubicBezTo>
                    <a:pt x="82385" y="324752"/>
                    <a:pt x="77584" y="325946"/>
                    <a:pt x="72479" y="326847"/>
                  </a:cubicBezTo>
                  <a:cubicBezTo>
                    <a:pt x="61684" y="328359"/>
                    <a:pt x="51232" y="327304"/>
                    <a:pt x="41186" y="323698"/>
                  </a:cubicBezTo>
                  <a:cubicBezTo>
                    <a:pt x="33845" y="321081"/>
                    <a:pt x="27508" y="317348"/>
                    <a:pt x="22111" y="312572"/>
                  </a:cubicBezTo>
                  <a:cubicBezTo>
                    <a:pt x="20091" y="310794"/>
                    <a:pt x="18186" y="308902"/>
                    <a:pt x="16434" y="306832"/>
                  </a:cubicBezTo>
                  <a:cubicBezTo>
                    <a:pt x="9982" y="299161"/>
                    <a:pt x="5410" y="289928"/>
                    <a:pt x="2705" y="279133"/>
                  </a:cubicBezTo>
                  <a:cubicBezTo>
                    <a:pt x="0" y="268326"/>
                    <a:pt x="749" y="256769"/>
                    <a:pt x="4940" y="244462"/>
                  </a:cubicBezTo>
                  <a:lnTo>
                    <a:pt x="12929" y="219481"/>
                  </a:lnTo>
                  <a:lnTo>
                    <a:pt x="44094" y="122009"/>
                  </a:lnTo>
                  <a:lnTo>
                    <a:pt x="25197" y="122009"/>
                  </a:lnTo>
                  <a:lnTo>
                    <a:pt x="25197" y="72936"/>
                  </a:lnTo>
                  <a:lnTo>
                    <a:pt x="60338" y="72936"/>
                  </a:lnTo>
                  <a:lnTo>
                    <a:pt x="8329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4" name="Shape 8305"/>
            <p:cNvSpPr/>
            <p:nvPr/>
          </p:nvSpPr>
          <p:spPr>
            <a:xfrm>
              <a:off x="1197292" y="169220"/>
              <a:ext cx="148740" cy="162509"/>
            </a:xfrm>
            <a:custGeom>
              <a:avLst/>
              <a:gdLst/>
              <a:ahLst/>
              <a:cxnLst/>
              <a:rect l="0" t="0" r="0" b="0"/>
              <a:pathLst>
                <a:path w="148740" h="162509">
                  <a:moveTo>
                    <a:pt x="148740" y="0"/>
                  </a:moveTo>
                  <a:lnTo>
                    <a:pt x="148740" y="49647"/>
                  </a:lnTo>
                  <a:lnTo>
                    <a:pt x="148295" y="49680"/>
                  </a:lnTo>
                  <a:cubicBezTo>
                    <a:pt x="141189" y="52879"/>
                    <a:pt x="135312" y="58648"/>
                    <a:pt x="130658" y="66992"/>
                  </a:cubicBezTo>
                  <a:cubicBezTo>
                    <a:pt x="130632" y="67043"/>
                    <a:pt x="130594" y="67093"/>
                    <a:pt x="130556" y="67144"/>
                  </a:cubicBezTo>
                  <a:cubicBezTo>
                    <a:pt x="126556" y="74574"/>
                    <a:pt x="124460" y="81559"/>
                    <a:pt x="124206" y="88112"/>
                  </a:cubicBezTo>
                  <a:cubicBezTo>
                    <a:pt x="124028" y="92417"/>
                    <a:pt x="124625" y="96532"/>
                    <a:pt x="126060" y="100456"/>
                  </a:cubicBezTo>
                  <a:cubicBezTo>
                    <a:pt x="129045" y="109169"/>
                    <a:pt x="134887" y="110972"/>
                    <a:pt x="143612" y="105867"/>
                  </a:cubicBezTo>
                  <a:lnTo>
                    <a:pt x="148740" y="101635"/>
                  </a:lnTo>
                  <a:lnTo>
                    <a:pt x="148740" y="155955"/>
                  </a:lnTo>
                  <a:lnTo>
                    <a:pt x="144501" y="157187"/>
                  </a:lnTo>
                  <a:cubicBezTo>
                    <a:pt x="131610" y="158991"/>
                    <a:pt x="119977" y="157492"/>
                    <a:pt x="109626" y="152691"/>
                  </a:cubicBezTo>
                  <a:cubicBezTo>
                    <a:pt x="103467" y="149834"/>
                    <a:pt x="98044" y="145567"/>
                    <a:pt x="93218" y="140207"/>
                  </a:cubicBezTo>
                  <a:cubicBezTo>
                    <a:pt x="85039" y="146430"/>
                    <a:pt x="75311" y="151510"/>
                    <a:pt x="63932" y="155384"/>
                  </a:cubicBezTo>
                  <a:cubicBezTo>
                    <a:pt x="49816" y="160185"/>
                    <a:pt x="35817" y="162509"/>
                    <a:pt x="21936" y="162358"/>
                  </a:cubicBezTo>
                  <a:lnTo>
                    <a:pt x="0" y="158174"/>
                  </a:lnTo>
                  <a:lnTo>
                    <a:pt x="0" y="109176"/>
                  </a:lnTo>
                  <a:lnTo>
                    <a:pt x="27686" y="112394"/>
                  </a:lnTo>
                  <a:cubicBezTo>
                    <a:pt x="37732" y="112242"/>
                    <a:pt x="47193" y="109918"/>
                    <a:pt x="56058" y="105409"/>
                  </a:cubicBezTo>
                  <a:cubicBezTo>
                    <a:pt x="64884" y="100914"/>
                    <a:pt x="70358" y="95072"/>
                    <a:pt x="72492" y="87858"/>
                  </a:cubicBezTo>
                  <a:lnTo>
                    <a:pt x="76060" y="76339"/>
                  </a:lnTo>
                  <a:cubicBezTo>
                    <a:pt x="78804" y="56489"/>
                    <a:pt x="87046" y="38925"/>
                    <a:pt x="100838" y="23710"/>
                  </a:cubicBezTo>
                  <a:cubicBezTo>
                    <a:pt x="108782" y="14922"/>
                    <a:pt x="117894" y="8334"/>
                    <a:pt x="128175" y="3943"/>
                  </a:cubicBezTo>
                  <a:lnTo>
                    <a:pt x="14874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5" name="Shape 8306"/>
            <p:cNvSpPr/>
            <p:nvPr/>
          </p:nvSpPr>
          <p:spPr>
            <a:xfrm>
              <a:off x="1197292" y="158031"/>
              <a:ext cx="69787" cy="119660"/>
            </a:xfrm>
            <a:custGeom>
              <a:avLst/>
              <a:gdLst/>
              <a:ahLst/>
              <a:cxnLst/>
              <a:rect l="0" t="0" r="0" b="0"/>
              <a:pathLst>
                <a:path w="69787" h="119660">
                  <a:moveTo>
                    <a:pt x="16662" y="0"/>
                  </a:moveTo>
                  <a:cubicBezTo>
                    <a:pt x="41250" y="0"/>
                    <a:pt x="56871" y="9449"/>
                    <a:pt x="63462" y="28372"/>
                  </a:cubicBezTo>
                  <a:cubicBezTo>
                    <a:pt x="69787" y="45771"/>
                    <a:pt x="66916" y="63932"/>
                    <a:pt x="54902" y="82829"/>
                  </a:cubicBezTo>
                  <a:cubicBezTo>
                    <a:pt x="48463" y="92894"/>
                    <a:pt x="40551" y="101038"/>
                    <a:pt x="31171" y="107266"/>
                  </a:cubicBezTo>
                  <a:lnTo>
                    <a:pt x="0" y="119660"/>
                  </a:lnTo>
                  <a:lnTo>
                    <a:pt x="0" y="66364"/>
                  </a:lnTo>
                  <a:lnTo>
                    <a:pt x="4039" y="65062"/>
                  </a:lnTo>
                  <a:cubicBezTo>
                    <a:pt x="10058" y="60706"/>
                    <a:pt x="14084" y="55524"/>
                    <a:pt x="16218" y="49530"/>
                  </a:cubicBezTo>
                  <a:lnTo>
                    <a:pt x="0" y="55165"/>
                  </a:lnTo>
                  <a:lnTo>
                    <a:pt x="0" y="2703"/>
                  </a:lnTo>
                  <a:lnTo>
                    <a:pt x="166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6" name="Shape 8307"/>
            <p:cNvSpPr/>
            <p:nvPr/>
          </p:nvSpPr>
          <p:spPr>
            <a:xfrm>
              <a:off x="1346032" y="158946"/>
              <a:ext cx="163829" cy="334480"/>
            </a:xfrm>
            <a:custGeom>
              <a:avLst/>
              <a:gdLst/>
              <a:ahLst/>
              <a:cxnLst/>
              <a:rect l="0" t="0" r="0" b="0"/>
              <a:pathLst>
                <a:path w="163829" h="334480">
                  <a:moveTo>
                    <a:pt x="125415" y="0"/>
                  </a:moveTo>
                  <a:cubicBezTo>
                    <a:pt x="129606" y="1499"/>
                    <a:pt x="134889" y="3137"/>
                    <a:pt x="141176" y="4928"/>
                  </a:cubicBezTo>
                  <a:cubicBezTo>
                    <a:pt x="150472" y="7938"/>
                    <a:pt x="156022" y="9665"/>
                    <a:pt x="157851" y="10122"/>
                  </a:cubicBezTo>
                  <a:cubicBezTo>
                    <a:pt x="159642" y="10566"/>
                    <a:pt x="161000" y="10490"/>
                    <a:pt x="161877" y="9893"/>
                  </a:cubicBezTo>
                  <a:lnTo>
                    <a:pt x="163829" y="9613"/>
                  </a:lnTo>
                  <a:lnTo>
                    <a:pt x="163829" y="64573"/>
                  </a:lnTo>
                  <a:lnTo>
                    <a:pt x="160518" y="67297"/>
                  </a:lnTo>
                  <a:cubicBezTo>
                    <a:pt x="157851" y="70434"/>
                    <a:pt x="155412" y="74282"/>
                    <a:pt x="153317" y="78778"/>
                  </a:cubicBezTo>
                  <a:cubicBezTo>
                    <a:pt x="151259" y="83185"/>
                    <a:pt x="149647" y="87097"/>
                    <a:pt x="148465" y="90488"/>
                  </a:cubicBezTo>
                  <a:cubicBezTo>
                    <a:pt x="148440" y="90551"/>
                    <a:pt x="148402" y="90627"/>
                    <a:pt x="148377" y="90703"/>
                  </a:cubicBezTo>
                  <a:cubicBezTo>
                    <a:pt x="147157" y="94171"/>
                    <a:pt x="145671" y="98882"/>
                    <a:pt x="143881" y="104889"/>
                  </a:cubicBezTo>
                  <a:cubicBezTo>
                    <a:pt x="143551" y="106007"/>
                    <a:pt x="143246" y="107010"/>
                    <a:pt x="142941" y="108014"/>
                  </a:cubicBezTo>
                  <a:cubicBezTo>
                    <a:pt x="141620" y="112395"/>
                    <a:pt x="140566" y="115735"/>
                    <a:pt x="139829" y="117945"/>
                  </a:cubicBezTo>
                  <a:cubicBezTo>
                    <a:pt x="146573" y="119450"/>
                    <a:pt x="152745" y="119580"/>
                    <a:pt x="158338" y="118340"/>
                  </a:cubicBezTo>
                  <a:lnTo>
                    <a:pt x="163829" y="115482"/>
                  </a:lnTo>
                  <a:lnTo>
                    <a:pt x="163829" y="166390"/>
                  </a:lnTo>
                  <a:lnTo>
                    <a:pt x="152269" y="168526"/>
                  </a:lnTo>
                  <a:cubicBezTo>
                    <a:pt x="143227" y="168713"/>
                    <a:pt x="133975" y="167456"/>
                    <a:pt x="124501" y="164757"/>
                  </a:cubicBezTo>
                  <a:lnTo>
                    <a:pt x="70056" y="334480"/>
                  </a:lnTo>
                  <a:lnTo>
                    <a:pt x="22774" y="319176"/>
                  </a:lnTo>
                  <a:lnTo>
                    <a:pt x="71161" y="168720"/>
                  </a:lnTo>
                  <a:cubicBezTo>
                    <a:pt x="56530" y="168224"/>
                    <a:pt x="43246" y="162458"/>
                    <a:pt x="31333" y="151257"/>
                  </a:cubicBezTo>
                  <a:cubicBezTo>
                    <a:pt x="25936" y="155759"/>
                    <a:pt x="20272" y="159360"/>
                    <a:pt x="14342" y="162060"/>
                  </a:cubicBezTo>
                  <a:lnTo>
                    <a:pt x="0" y="166230"/>
                  </a:lnTo>
                  <a:lnTo>
                    <a:pt x="0" y="111910"/>
                  </a:lnTo>
                  <a:lnTo>
                    <a:pt x="3876" y="108712"/>
                  </a:lnTo>
                  <a:cubicBezTo>
                    <a:pt x="6581" y="105562"/>
                    <a:pt x="8905" y="101740"/>
                    <a:pt x="10836" y="97219"/>
                  </a:cubicBezTo>
                  <a:cubicBezTo>
                    <a:pt x="12804" y="92723"/>
                    <a:pt x="14455" y="88748"/>
                    <a:pt x="15814" y="85306"/>
                  </a:cubicBezTo>
                  <a:cubicBezTo>
                    <a:pt x="17160" y="81852"/>
                    <a:pt x="18722" y="77114"/>
                    <a:pt x="20538" y="71120"/>
                  </a:cubicBezTo>
                  <a:cubicBezTo>
                    <a:pt x="22342" y="65113"/>
                    <a:pt x="23688" y="60770"/>
                    <a:pt x="24564" y="58064"/>
                  </a:cubicBezTo>
                  <a:lnTo>
                    <a:pt x="0" y="59921"/>
                  </a:lnTo>
                  <a:lnTo>
                    <a:pt x="0" y="10275"/>
                  </a:lnTo>
                  <a:lnTo>
                    <a:pt x="13782" y="7633"/>
                  </a:lnTo>
                  <a:cubicBezTo>
                    <a:pt x="26088" y="8242"/>
                    <a:pt x="35080" y="9449"/>
                    <a:pt x="40808" y="11240"/>
                  </a:cubicBezTo>
                  <a:lnTo>
                    <a:pt x="43513" y="1791"/>
                  </a:lnTo>
                  <a:lnTo>
                    <a:pt x="90757" y="16650"/>
                  </a:lnTo>
                  <a:lnTo>
                    <a:pt x="63769" y="100394"/>
                  </a:lnTo>
                  <a:cubicBezTo>
                    <a:pt x="61064" y="109385"/>
                    <a:pt x="62982" y="115405"/>
                    <a:pt x="69611" y="118389"/>
                  </a:cubicBezTo>
                  <a:cubicBezTo>
                    <a:pt x="76520" y="121387"/>
                    <a:pt x="82806" y="118542"/>
                    <a:pt x="88521" y="109842"/>
                  </a:cubicBezTo>
                  <a:cubicBezTo>
                    <a:pt x="90007" y="107988"/>
                    <a:pt x="91176" y="105753"/>
                    <a:pt x="92192" y="103327"/>
                  </a:cubicBezTo>
                  <a:cubicBezTo>
                    <a:pt x="92814" y="101816"/>
                    <a:pt x="93449" y="100305"/>
                    <a:pt x="93894" y="98577"/>
                  </a:cubicBezTo>
                  <a:lnTo>
                    <a:pt x="97640" y="86360"/>
                  </a:lnTo>
                  <a:lnTo>
                    <a:pt x="105984" y="60414"/>
                  </a:lnTo>
                  <a:lnTo>
                    <a:pt x="12541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7" name="Shape 8308"/>
            <p:cNvSpPr/>
            <p:nvPr/>
          </p:nvSpPr>
          <p:spPr>
            <a:xfrm>
              <a:off x="1509862" y="166578"/>
              <a:ext cx="74133" cy="158757"/>
            </a:xfrm>
            <a:custGeom>
              <a:avLst/>
              <a:gdLst/>
              <a:ahLst/>
              <a:cxnLst/>
              <a:rect l="0" t="0" r="0" b="0"/>
              <a:pathLst>
                <a:path w="74133" h="158757">
                  <a:moveTo>
                    <a:pt x="13808" y="0"/>
                  </a:moveTo>
                  <a:cubicBezTo>
                    <a:pt x="33925" y="0"/>
                    <a:pt x="49216" y="7214"/>
                    <a:pt x="59731" y="21615"/>
                  </a:cubicBezTo>
                  <a:cubicBezTo>
                    <a:pt x="70247" y="36017"/>
                    <a:pt x="74133" y="56693"/>
                    <a:pt x="74133" y="72492"/>
                  </a:cubicBezTo>
                  <a:cubicBezTo>
                    <a:pt x="74133" y="88303"/>
                    <a:pt x="63897" y="115824"/>
                    <a:pt x="56582" y="124257"/>
                  </a:cubicBezTo>
                  <a:cubicBezTo>
                    <a:pt x="46066" y="139268"/>
                    <a:pt x="32198" y="149860"/>
                    <a:pt x="14951" y="155994"/>
                  </a:cubicBezTo>
                  <a:lnTo>
                    <a:pt x="0" y="158757"/>
                  </a:lnTo>
                  <a:lnTo>
                    <a:pt x="0" y="107849"/>
                  </a:lnTo>
                  <a:lnTo>
                    <a:pt x="9541" y="102883"/>
                  </a:lnTo>
                  <a:cubicBezTo>
                    <a:pt x="18367" y="94932"/>
                    <a:pt x="22216" y="88417"/>
                    <a:pt x="23270" y="79705"/>
                  </a:cubicBezTo>
                  <a:cubicBezTo>
                    <a:pt x="24337" y="70980"/>
                    <a:pt x="25149" y="54102"/>
                    <a:pt x="18774" y="50889"/>
                  </a:cubicBezTo>
                  <a:cubicBezTo>
                    <a:pt x="15764" y="49073"/>
                    <a:pt x="11408" y="49530"/>
                    <a:pt x="5718" y="52235"/>
                  </a:cubicBezTo>
                  <a:lnTo>
                    <a:pt x="0" y="56940"/>
                  </a:lnTo>
                  <a:lnTo>
                    <a:pt x="0" y="1981"/>
                  </a:lnTo>
                  <a:lnTo>
                    <a:pt x="1380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8" name="Shape 8309"/>
            <p:cNvSpPr/>
            <p:nvPr/>
          </p:nvSpPr>
          <p:spPr>
            <a:xfrm>
              <a:off x="1042509" y="244471"/>
              <a:ext cx="343" cy="1270"/>
            </a:xfrm>
            <a:custGeom>
              <a:avLst/>
              <a:gdLst/>
              <a:ahLst/>
              <a:cxnLst/>
              <a:rect l="0" t="0" r="0" b="0"/>
              <a:pathLst>
                <a:path w="343" h="1270">
                  <a:moveTo>
                    <a:pt x="0" y="1270"/>
                  </a:moveTo>
                  <a:cubicBezTo>
                    <a:pt x="140" y="838"/>
                    <a:pt x="203" y="432"/>
                    <a:pt x="34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9" name="Shape 8310"/>
            <p:cNvSpPr/>
            <p:nvPr/>
          </p:nvSpPr>
          <p:spPr>
            <a:xfrm>
              <a:off x="881332" y="274980"/>
              <a:ext cx="9779" cy="16091"/>
            </a:xfrm>
            <a:custGeom>
              <a:avLst/>
              <a:gdLst/>
              <a:ahLst/>
              <a:cxnLst/>
              <a:rect l="0" t="0" r="0" b="0"/>
              <a:pathLst>
                <a:path w="9779" h="16091">
                  <a:moveTo>
                    <a:pt x="0" y="16091"/>
                  </a:moveTo>
                  <a:lnTo>
                    <a:pt x="9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0" name="Shape 8311"/>
            <p:cNvSpPr/>
            <p:nvPr/>
          </p:nvSpPr>
          <p:spPr>
            <a:xfrm>
              <a:off x="834149" y="0"/>
              <a:ext cx="134442" cy="271043"/>
            </a:xfrm>
            <a:custGeom>
              <a:avLst/>
              <a:gdLst/>
              <a:ahLst/>
              <a:cxnLst/>
              <a:rect l="0" t="0" r="0" b="0"/>
              <a:pathLst>
                <a:path w="134442" h="271043">
                  <a:moveTo>
                    <a:pt x="87630" y="0"/>
                  </a:moveTo>
                  <a:lnTo>
                    <a:pt x="134442" y="15329"/>
                  </a:lnTo>
                  <a:lnTo>
                    <a:pt x="85255" y="168593"/>
                  </a:lnTo>
                  <a:cubicBezTo>
                    <a:pt x="49670" y="199009"/>
                    <a:pt x="17602" y="235255"/>
                    <a:pt x="0" y="271043"/>
                  </a:cubicBezTo>
                  <a:cubicBezTo>
                    <a:pt x="16396" y="219710"/>
                    <a:pt x="45593" y="129400"/>
                    <a:pt x="8763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1" name="Shape 8312"/>
            <p:cNvSpPr/>
            <p:nvPr/>
          </p:nvSpPr>
          <p:spPr>
            <a:xfrm>
              <a:off x="892000" y="185255"/>
              <a:ext cx="168021" cy="143700"/>
            </a:xfrm>
            <a:custGeom>
              <a:avLst/>
              <a:gdLst/>
              <a:ahLst/>
              <a:cxnLst/>
              <a:rect l="0" t="0" r="0" b="0"/>
              <a:pathLst>
                <a:path w="168021" h="143700">
                  <a:moveTo>
                    <a:pt x="81623" y="0"/>
                  </a:moveTo>
                  <a:cubicBezTo>
                    <a:pt x="83121" y="394"/>
                    <a:pt x="84493" y="737"/>
                    <a:pt x="86055" y="1143"/>
                  </a:cubicBezTo>
                  <a:cubicBezTo>
                    <a:pt x="99555" y="6248"/>
                    <a:pt x="109538" y="14719"/>
                    <a:pt x="115989" y="26581"/>
                  </a:cubicBezTo>
                  <a:cubicBezTo>
                    <a:pt x="122453" y="38430"/>
                    <a:pt x="123431" y="51575"/>
                    <a:pt x="118897" y="65977"/>
                  </a:cubicBezTo>
                  <a:cubicBezTo>
                    <a:pt x="118897" y="66269"/>
                    <a:pt x="118466" y="67551"/>
                    <a:pt x="117577" y="69799"/>
                  </a:cubicBezTo>
                  <a:cubicBezTo>
                    <a:pt x="116662" y="72047"/>
                    <a:pt x="115545" y="76479"/>
                    <a:pt x="115075" y="78575"/>
                  </a:cubicBezTo>
                  <a:cubicBezTo>
                    <a:pt x="114376" y="81953"/>
                    <a:pt x="115608" y="85166"/>
                    <a:pt x="116700" y="86995"/>
                  </a:cubicBezTo>
                  <a:cubicBezTo>
                    <a:pt x="117792" y="88824"/>
                    <a:pt x="119634" y="90729"/>
                    <a:pt x="122961" y="92088"/>
                  </a:cubicBezTo>
                  <a:cubicBezTo>
                    <a:pt x="126289" y="93447"/>
                    <a:pt x="131000" y="93205"/>
                    <a:pt x="134455" y="90957"/>
                  </a:cubicBezTo>
                  <a:cubicBezTo>
                    <a:pt x="137909" y="88710"/>
                    <a:pt x="140741" y="85039"/>
                    <a:pt x="143015" y="79934"/>
                  </a:cubicBezTo>
                  <a:cubicBezTo>
                    <a:pt x="145250" y="74816"/>
                    <a:pt x="147536" y="69837"/>
                    <a:pt x="149200" y="64732"/>
                  </a:cubicBezTo>
                  <a:cubicBezTo>
                    <a:pt x="149898" y="62509"/>
                    <a:pt x="150279" y="61277"/>
                    <a:pt x="150508" y="60490"/>
                  </a:cubicBezTo>
                  <a:cubicBezTo>
                    <a:pt x="146698" y="72314"/>
                    <a:pt x="146012" y="83452"/>
                    <a:pt x="148628" y="93878"/>
                  </a:cubicBezTo>
                  <a:cubicBezTo>
                    <a:pt x="151333" y="104686"/>
                    <a:pt x="155892" y="113919"/>
                    <a:pt x="162357" y="121577"/>
                  </a:cubicBezTo>
                  <a:cubicBezTo>
                    <a:pt x="164109" y="123647"/>
                    <a:pt x="166014" y="125539"/>
                    <a:pt x="168021" y="127318"/>
                  </a:cubicBezTo>
                  <a:cubicBezTo>
                    <a:pt x="166472" y="128613"/>
                    <a:pt x="164808" y="129921"/>
                    <a:pt x="163030" y="131254"/>
                  </a:cubicBezTo>
                  <a:cubicBezTo>
                    <a:pt x="159449" y="133960"/>
                    <a:pt x="155384" y="136131"/>
                    <a:pt x="150889" y="137770"/>
                  </a:cubicBezTo>
                  <a:cubicBezTo>
                    <a:pt x="146355" y="139433"/>
                    <a:pt x="141554" y="140703"/>
                    <a:pt x="136487" y="141592"/>
                  </a:cubicBezTo>
                  <a:cubicBezTo>
                    <a:pt x="122352" y="143700"/>
                    <a:pt x="109156" y="141465"/>
                    <a:pt x="96850" y="134849"/>
                  </a:cubicBezTo>
                  <a:cubicBezTo>
                    <a:pt x="84544" y="128257"/>
                    <a:pt x="75616" y="118275"/>
                    <a:pt x="70066" y="104915"/>
                  </a:cubicBezTo>
                  <a:cubicBezTo>
                    <a:pt x="64516" y="91567"/>
                    <a:pt x="65545" y="61836"/>
                    <a:pt x="69825" y="55613"/>
                  </a:cubicBezTo>
                  <a:cubicBezTo>
                    <a:pt x="70942" y="53467"/>
                    <a:pt x="71857" y="51194"/>
                    <a:pt x="71412" y="49543"/>
                  </a:cubicBezTo>
                  <a:cubicBezTo>
                    <a:pt x="70980" y="47879"/>
                    <a:pt x="68339" y="46761"/>
                    <a:pt x="63538" y="46164"/>
                  </a:cubicBezTo>
                  <a:cubicBezTo>
                    <a:pt x="58128" y="45568"/>
                    <a:pt x="52438" y="46241"/>
                    <a:pt x="46418" y="48184"/>
                  </a:cubicBezTo>
                  <a:cubicBezTo>
                    <a:pt x="40437" y="50152"/>
                    <a:pt x="34785" y="52908"/>
                    <a:pt x="29553" y="56502"/>
                  </a:cubicBezTo>
                  <a:cubicBezTo>
                    <a:pt x="24308" y="60109"/>
                    <a:pt x="19266" y="64325"/>
                    <a:pt x="14465" y="69126"/>
                  </a:cubicBezTo>
                  <a:cubicBezTo>
                    <a:pt x="8788" y="76009"/>
                    <a:pt x="3975" y="82398"/>
                    <a:pt x="0" y="88303"/>
                  </a:cubicBezTo>
                  <a:cubicBezTo>
                    <a:pt x="20676" y="55766"/>
                    <a:pt x="45250" y="25717"/>
                    <a:pt x="8162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2" name="Shape 8313"/>
            <p:cNvSpPr/>
            <p:nvPr/>
          </p:nvSpPr>
          <p:spPr>
            <a:xfrm>
              <a:off x="891115" y="273557"/>
              <a:ext cx="889" cy="1422"/>
            </a:xfrm>
            <a:custGeom>
              <a:avLst/>
              <a:gdLst/>
              <a:ahLst/>
              <a:cxnLst/>
              <a:rect l="0" t="0" r="0" b="0"/>
              <a:pathLst>
                <a:path w="889" h="1422">
                  <a:moveTo>
                    <a:pt x="0" y="1422"/>
                  </a:moveTo>
                  <a:cubicBezTo>
                    <a:pt x="292" y="952"/>
                    <a:pt x="584" y="470"/>
                    <a:pt x="88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3" name="Shape 8314"/>
            <p:cNvSpPr/>
            <p:nvPr/>
          </p:nvSpPr>
          <p:spPr>
            <a:xfrm>
              <a:off x="757818" y="108728"/>
              <a:ext cx="271767" cy="245999"/>
            </a:xfrm>
            <a:custGeom>
              <a:avLst/>
              <a:gdLst/>
              <a:ahLst/>
              <a:cxnLst/>
              <a:rect l="0" t="0" r="0" b="0"/>
              <a:pathLst>
                <a:path w="271767" h="245999">
                  <a:moveTo>
                    <a:pt x="250825" y="0"/>
                  </a:moveTo>
                  <a:cubicBezTo>
                    <a:pt x="255359" y="9944"/>
                    <a:pt x="270180" y="41351"/>
                    <a:pt x="271767" y="44996"/>
                  </a:cubicBezTo>
                  <a:cubicBezTo>
                    <a:pt x="250292" y="54546"/>
                    <a:pt x="231940" y="65126"/>
                    <a:pt x="215811" y="76530"/>
                  </a:cubicBezTo>
                  <a:cubicBezTo>
                    <a:pt x="179438" y="102248"/>
                    <a:pt x="154851" y="132296"/>
                    <a:pt x="134188" y="164833"/>
                  </a:cubicBezTo>
                  <a:cubicBezTo>
                    <a:pt x="133858" y="165329"/>
                    <a:pt x="133617" y="165760"/>
                    <a:pt x="133299" y="166256"/>
                  </a:cubicBezTo>
                  <a:cubicBezTo>
                    <a:pt x="129946" y="171552"/>
                    <a:pt x="126695" y="176911"/>
                    <a:pt x="123507" y="182347"/>
                  </a:cubicBezTo>
                  <a:cubicBezTo>
                    <a:pt x="111468" y="202895"/>
                    <a:pt x="100317" y="224231"/>
                    <a:pt x="88265" y="245999"/>
                  </a:cubicBezTo>
                  <a:cubicBezTo>
                    <a:pt x="83541" y="244488"/>
                    <a:pt x="47371" y="232512"/>
                    <a:pt x="47371" y="232512"/>
                  </a:cubicBezTo>
                  <a:cubicBezTo>
                    <a:pt x="47371" y="232512"/>
                    <a:pt x="14630" y="155727"/>
                    <a:pt x="0" y="136284"/>
                  </a:cubicBezTo>
                  <a:cubicBezTo>
                    <a:pt x="10224" y="101727"/>
                    <a:pt x="18123" y="79959"/>
                    <a:pt x="18123" y="79959"/>
                  </a:cubicBezTo>
                  <a:cubicBezTo>
                    <a:pt x="18123" y="79959"/>
                    <a:pt x="33325" y="99136"/>
                    <a:pt x="70929" y="174333"/>
                  </a:cubicBezTo>
                  <a:cubicBezTo>
                    <a:pt x="72530" y="170345"/>
                    <a:pt x="74358" y="166332"/>
                    <a:pt x="76340" y="162319"/>
                  </a:cubicBezTo>
                  <a:cubicBezTo>
                    <a:pt x="93929" y="126530"/>
                    <a:pt x="125997" y="90284"/>
                    <a:pt x="161582" y="59868"/>
                  </a:cubicBezTo>
                  <a:cubicBezTo>
                    <a:pt x="191021" y="34709"/>
                    <a:pt x="222834" y="13525"/>
                    <a:pt x="25082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</p:grpSp>
      <p:pic>
        <p:nvPicPr>
          <p:cNvPr id="34" name="Image 33" descr="05-ensemble-montplaisir - Festiv'Jazz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1823" y="99571"/>
            <a:ext cx="1295400" cy="11423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 PROFIL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7643192" cy="4466896"/>
          </a:xfrm>
        </p:spPr>
        <p:txBody>
          <a:bodyPr>
            <a:noAutofit/>
          </a:bodyPr>
          <a:lstStyle/>
          <a:p>
            <a:pPr algn="just"/>
            <a:r>
              <a:rPr lang="fr-FR" sz="1600" dirty="0" smtClean="0"/>
              <a:t>L’alternant doit posséder le baccalauréat, </a:t>
            </a:r>
            <a:r>
              <a:rPr lang="fr-FR" sz="1600" b="1" dirty="0" smtClean="0"/>
              <a:t>être majeur.</a:t>
            </a:r>
            <a:endParaRPr lang="fr-FR" sz="1600" dirty="0" smtClean="0"/>
          </a:p>
          <a:p>
            <a:pPr algn="just">
              <a:buNone/>
            </a:pPr>
            <a:endParaRPr lang="fr-FR" sz="1600" dirty="0" smtClean="0"/>
          </a:p>
          <a:p>
            <a:r>
              <a:rPr lang="fr-FR" sz="1600" dirty="0"/>
              <a:t>- le titulaire du BTS doit remplir les conditions de moralité compatibles avec les activités exercées ;</a:t>
            </a:r>
          </a:p>
          <a:p>
            <a:pPr marL="0" indent="0">
              <a:buNone/>
            </a:pPr>
            <a:r>
              <a:rPr lang="fr-FR" sz="1600" dirty="0"/>
              <a:t> </a:t>
            </a:r>
          </a:p>
          <a:p>
            <a:r>
              <a:rPr lang="fr-FR" sz="1600" dirty="0"/>
              <a:t>- en fonction des missions confiées, la carte professionnelle portant la mention correspondante pourra être exigée par l’entreprise ;</a:t>
            </a:r>
          </a:p>
          <a:p>
            <a:pPr marL="0" indent="0">
              <a:buNone/>
            </a:pPr>
            <a:r>
              <a:rPr lang="fr-FR" sz="1600" dirty="0"/>
              <a:t> </a:t>
            </a:r>
          </a:p>
          <a:p>
            <a:r>
              <a:rPr lang="fr-FR" sz="1600" dirty="0"/>
              <a:t>- </a:t>
            </a:r>
            <a:r>
              <a:rPr lang="fr-FR" sz="1600" dirty="0" smtClean="0"/>
              <a:t> </a:t>
            </a:r>
            <a:r>
              <a:rPr lang="fr-FR" sz="1600" dirty="0"/>
              <a:t>le respect du cadre légal</a:t>
            </a:r>
            <a:r>
              <a:rPr lang="fr-FR" sz="1600" dirty="0" smtClean="0"/>
              <a:t>, </a:t>
            </a:r>
            <a:r>
              <a:rPr lang="fr-FR" sz="1600" dirty="0"/>
              <a:t>le respect des principes de non-discrimination et des valeurs de la République,</a:t>
            </a:r>
          </a:p>
          <a:p>
            <a:pPr marL="0" indent="0">
              <a:buNone/>
            </a:pPr>
            <a:r>
              <a:rPr lang="fr-FR" sz="1600" dirty="0"/>
              <a:t> </a:t>
            </a:r>
          </a:p>
          <a:p>
            <a:r>
              <a:rPr lang="fr-FR" sz="1600" dirty="0"/>
              <a:t>- l’obligation d’entretenir des relations loyales et transparentes avec les administrations publiques</a:t>
            </a:r>
            <a:r>
              <a:rPr lang="fr-FR" sz="1600" dirty="0" smtClean="0"/>
              <a:t>, </a:t>
            </a:r>
            <a:r>
              <a:rPr lang="fr-FR" sz="1600" dirty="0"/>
              <a:t>le respect des procédures et la rigueur</a:t>
            </a:r>
            <a:r>
              <a:rPr lang="fr-FR" sz="1600" dirty="0" smtClean="0"/>
              <a:t>, </a:t>
            </a:r>
            <a:r>
              <a:rPr lang="fr-FR" sz="1600" dirty="0"/>
              <a:t>une présentation </a:t>
            </a:r>
            <a:r>
              <a:rPr lang="fr-FR" sz="1600" dirty="0" smtClean="0"/>
              <a:t>correcte, la </a:t>
            </a:r>
            <a:r>
              <a:rPr lang="fr-FR" sz="1600" dirty="0"/>
              <a:t>confidentialité et la </a:t>
            </a:r>
            <a:r>
              <a:rPr lang="fr-FR" sz="1600" dirty="0" smtClean="0"/>
              <a:t>discrétion ,l’autonomie </a:t>
            </a:r>
            <a:r>
              <a:rPr lang="fr-FR" sz="1600" dirty="0"/>
              <a:t>et le travail en équipe</a:t>
            </a:r>
            <a:r>
              <a:rPr lang="fr-FR" sz="1600" dirty="0" smtClean="0"/>
              <a:t>, </a:t>
            </a:r>
            <a:r>
              <a:rPr lang="fr-FR" sz="1600" dirty="0"/>
              <a:t>la capacité de </a:t>
            </a:r>
            <a:r>
              <a:rPr lang="fr-FR" sz="1600" dirty="0" smtClean="0"/>
              <a:t>prise, d’initiative </a:t>
            </a:r>
            <a:r>
              <a:rPr lang="fr-FR" sz="1600" dirty="0"/>
              <a:t>dans un cadre </a:t>
            </a:r>
            <a:r>
              <a:rPr lang="fr-FR" sz="1600" dirty="0" smtClean="0"/>
              <a:t>défini, la capacité de dialogue en langue étrangère, </a:t>
            </a:r>
            <a:r>
              <a:rPr lang="fr-FR" sz="1600" dirty="0"/>
              <a:t>le respect du cahier des charges du client. </a:t>
            </a:r>
          </a:p>
          <a:p>
            <a:pPr marL="0" indent="0">
              <a:buNone/>
            </a:pPr>
            <a:r>
              <a:rPr lang="fr-FR" sz="1600" dirty="0"/>
              <a:t> </a:t>
            </a:r>
          </a:p>
          <a:p>
            <a:pPr algn="just"/>
            <a:endParaRPr lang="fr-FR" sz="1000" dirty="0"/>
          </a:p>
        </p:txBody>
      </p:sp>
      <p:grpSp>
        <p:nvGrpSpPr>
          <p:cNvPr id="4" name="Group 8285"/>
          <p:cNvGrpSpPr/>
          <p:nvPr/>
        </p:nvGrpSpPr>
        <p:grpSpPr>
          <a:xfrm>
            <a:off x="251520" y="260648"/>
            <a:ext cx="1971040" cy="1357631"/>
            <a:chOff x="0" y="0"/>
            <a:chExt cx="1971299" cy="1357806"/>
          </a:xfrm>
        </p:grpSpPr>
        <p:sp>
          <p:nvSpPr>
            <p:cNvPr id="5" name="Shape 8286"/>
            <p:cNvSpPr/>
            <p:nvPr/>
          </p:nvSpPr>
          <p:spPr>
            <a:xfrm>
              <a:off x="0" y="602874"/>
              <a:ext cx="1971299" cy="754932"/>
            </a:xfrm>
            <a:custGeom>
              <a:avLst/>
              <a:gdLst/>
              <a:ahLst/>
              <a:cxnLst/>
              <a:rect l="0" t="0" r="0" b="0"/>
              <a:pathLst>
                <a:path w="1971299" h="754932">
                  <a:moveTo>
                    <a:pt x="1967197" y="0"/>
                  </a:moveTo>
                  <a:lnTo>
                    <a:pt x="1971299" y="279375"/>
                  </a:lnTo>
                  <a:cubicBezTo>
                    <a:pt x="1967070" y="279438"/>
                    <a:pt x="1542357" y="287338"/>
                    <a:pt x="997514" y="410489"/>
                  </a:cubicBezTo>
                  <a:cubicBezTo>
                    <a:pt x="749273" y="466611"/>
                    <a:pt x="449741" y="553126"/>
                    <a:pt x="146866" y="685184"/>
                  </a:cubicBezTo>
                  <a:lnTo>
                    <a:pt x="0" y="754932"/>
                  </a:lnTo>
                  <a:lnTo>
                    <a:pt x="0" y="445210"/>
                  </a:lnTo>
                  <a:lnTo>
                    <a:pt x="29701" y="431644"/>
                  </a:lnTo>
                  <a:cubicBezTo>
                    <a:pt x="355624" y="288960"/>
                    <a:pt x="676718" y="196240"/>
                    <a:pt x="942396" y="136500"/>
                  </a:cubicBezTo>
                  <a:cubicBezTo>
                    <a:pt x="1514277" y="7912"/>
                    <a:pt x="1948985" y="254"/>
                    <a:pt x="1967197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 rot="-1067945">
              <a:off x="512300" y="897834"/>
              <a:ext cx="63510" cy="28485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-1026486">
              <a:off x="558080" y="883519"/>
              <a:ext cx="63510" cy="2848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-1006224">
              <a:off x="603874" y="869624"/>
              <a:ext cx="63510" cy="2848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rot="-947246">
              <a:off x="648839" y="847298"/>
              <a:ext cx="129722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-909365">
              <a:off x="744079" y="828786"/>
              <a:ext cx="74320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-854634">
              <a:off x="797626" y="808197"/>
              <a:ext cx="126750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-802282">
              <a:off x="891231" y="791807"/>
              <a:ext cx="74321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-752147">
              <a:off x="945097" y="771697"/>
              <a:ext cx="142425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È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 rot="-688599">
              <a:off x="1050130" y="748820"/>
              <a:ext cx="149992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 rot="-628543">
              <a:off x="1161279" y="728349"/>
              <a:ext cx="142425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rot="-585654">
              <a:off x="1267595" y="716905"/>
              <a:ext cx="60808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-558029">
              <a:off x="1312842" y="709429"/>
              <a:ext cx="60808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" name="Shape 8299"/>
            <p:cNvSpPr/>
            <p:nvPr/>
          </p:nvSpPr>
          <p:spPr>
            <a:xfrm>
              <a:off x="540004" y="41804"/>
              <a:ext cx="229375" cy="295408"/>
            </a:xfrm>
            <a:custGeom>
              <a:avLst/>
              <a:gdLst/>
              <a:ahLst/>
              <a:cxnLst/>
              <a:rect l="0" t="0" r="0" b="0"/>
              <a:pathLst>
                <a:path w="229375" h="295408">
                  <a:moveTo>
                    <a:pt x="229375" y="0"/>
                  </a:moveTo>
                  <a:lnTo>
                    <a:pt x="229375" y="60670"/>
                  </a:lnTo>
                  <a:lnTo>
                    <a:pt x="229260" y="60747"/>
                  </a:lnTo>
                  <a:cubicBezTo>
                    <a:pt x="214179" y="72981"/>
                    <a:pt x="199136" y="87274"/>
                    <a:pt x="184137" y="103626"/>
                  </a:cubicBezTo>
                  <a:lnTo>
                    <a:pt x="229375" y="139298"/>
                  </a:lnTo>
                  <a:lnTo>
                    <a:pt x="229375" y="288653"/>
                  </a:lnTo>
                  <a:lnTo>
                    <a:pt x="194932" y="277400"/>
                  </a:lnTo>
                  <a:lnTo>
                    <a:pt x="218808" y="202660"/>
                  </a:lnTo>
                  <a:cubicBezTo>
                    <a:pt x="213093" y="191268"/>
                    <a:pt x="204089" y="180245"/>
                    <a:pt x="191783" y="169577"/>
                  </a:cubicBezTo>
                  <a:cubicBezTo>
                    <a:pt x="179476" y="158922"/>
                    <a:pt x="166281" y="149701"/>
                    <a:pt x="152184" y="141891"/>
                  </a:cubicBezTo>
                  <a:cubicBezTo>
                    <a:pt x="117958" y="186620"/>
                    <a:pt x="88100" y="237789"/>
                    <a:pt x="62560" y="295408"/>
                  </a:cubicBezTo>
                  <a:lnTo>
                    <a:pt x="17551" y="275152"/>
                  </a:lnTo>
                  <a:cubicBezTo>
                    <a:pt x="42774" y="218726"/>
                    <a:pt x="71590" y="168154"/>
                    <a:pt x="103988" y="123425"/>
                  </a:cubicBezTo>
                  <a:cubicBezTo>
                    <a:pt x="80886" y="118637"/>
                    <a:pt x="64389" y="121177"/>
                    <a:pt x="54483" y="131083"/>
                  </a:cubicBezTo>
                  <a:cubicBezTo>
                    <a:pt x="46368" y="139186"/>
                    <a:pt x="47104" y="148355"/>
                    <a:pt x="56706" y="158541"/>
                  </a:cubicBezTo>
                  <a:cubicBezTo>
                    <a:pt x="58814" y="160649"/>
                    <a:pt x="61214" y="162605"/>
                    <a:pt x="63919" y="164395"/>
                  </a:cubicBezTo>
                  <a:lnTo>
                    <a:pt x="35103" y="204476"/>
                  </a:lnTo>
                  <a:cubicBezTo>
                    <a:pt x="11697" y="187662"/>
                    <a:pt x="0" y="166948"/>
                    <a:pt x="0" y="142348"/>
                  </a:cubicBezTo>
                  <a:cubicBezTo>
                    <a:pt x="0" y="119818"/>
                    <a:pt x="9741" y="101683"/>
                    <a:pt x="29248" y="87865"/>
                  </a:cubicBezTo>
                  <a:cubicBezTo>
                    <a:pt x="56274" y="69260"/>
                    <a:pt x="91542" y="66859"/>
                    <a:pt x="135065" y="80664"/>
                  </a:cubicBezTo>
                  <a:cubicBezTo>
                    <a:pt x="135954" y="80969"/>
                    <a:pt x="136690" y="81274"/>
                    <a:pt x="137300" y="81553"/>
                  </a:cubicBezTo>
                  <a:cubicBezTo>
                    <a:pt x="164630" y="49752"/>
                    <a:pt x="191846" y="24543"/>
                    <a:pt x="219011" y="5925"/>
                  </a:cubicBezTo>
                  <a:lnTo>
                    <a:pt x="22937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19" name="Shape 8300"/>
            <p:cNvSpPr/>
            <p:nvPr/>
          </p:nvSpPr>
          <p:spPr>
            <a:xfrm>
              <a:off x="769379" y="5857"/>
              <a:ext cx="112332" cy="328651"/>
            </a:xfrm>
            <a:custGeom>
              <a:avLst/>
              <a:gdLst/>
              <a:ahLst/>
              <a:cxnLst/>
              <a:rect l="0" t="0" r="0" b="0"/>
              <a:pathLst>
                <a:path w="112332" h="328651">
                  <a:moveTo>
                    <a:pt x="79019" y="0"/>
                  </a:moveTo>
                  <a:lnTo>
                    <a:pt x="112332" y="18923"/>
                  </a:lnTo>
                  <a:lnTo>
                    <a:pt x="12395" y="328651"/>
                  </a:lnTo>
                  <a:lnTo>
                    <a:pt x="0" y="324601"/>
                  </a:lnTo>
                  <a:lnTo>
                    <a:pt x="0" y="175246"/>
                  </a:lnTo>
                  <a:lnTo>
                    <a:pt x="7861" y="181445"/>
                  </a:lnTo>
                  <a:lnTo>
                    <a:pt x="45237" y="66180"/>
                  </a:lnTo>
                  <a:lnTo>
                    <a:pt x="0" y="96618"/>
                  </a:lnTo>
                  <a:lnTo>
                    <a:pt x="0" y="35947"/>
                  </a:lnTo>
                  <a:lnTo>
                    <a:pt x="32347" y="17455"/>
                  </a:lnTo>
                  <a:cubicBezTo>
                    <a:pt x="47244" y="10478"/>
                    <a:pt x="62801" y="4661"/>
                    <a:pt x="7901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0" name="Shape 8301"/>
            <p:cNvSpPr/>
            <p:nvPr/>
          </p:nvSpPr>
          <p:spPr>
            <a:xfrm>
              <a:off x="1177021" y="75640"/>
              <a:ext cx="101321" cy="73393"/>
            </a:xfrm>
            <a:custGeom>
              <a:avLst/>
              <a:gdLst/>
              <a:ahLst/>
              <a:cxnLst/>
              <a:rect l="0" t="0" r="0" b="0"/>
              <a:pathLst>
                <a:path w="101321" h="73393">
                  <a:moveTo>
                    <a:pt x="87351" y="0"/>
                  </a:moveTo>
                  <a:lnTo>
                    <a:pt x="101321" y="47282"/>
                  </a:lnTo>
                  <a:lnTo>
                    <a:pt x="13970" y="73393"/>
                  </a:lnTo>
                  <a:lnTo>
                    <a:pt x="0" y="26111"/>
                  </a:lnTo>
                  <a:lnTo>
                    <a:pt x="8735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1" name="Shape 8302"/>
            <p:cNvSpPr/>
            <p:nvPr/>
          </p:nvSpPr>
          <p:spPr>
            <a:xfrm>
              <a:off x="1488976" y="249428"/>
              <a:ext cx="5524" cy="17539"/>
            </a:xfrm>
            <a:custGeom>
              <a:avLst/>
              <a:gdLst/>
              <a:ahLst/>
              <a:cxnLst/>
              <a:rect l="0" t="0" r="0" b="0"/>
              <a:pathLst>
                <a:path w="5524" h="17539">
                  <a:moveTo>
                    <a:pt x="5524" y="0"/>
                  </a:moveTo>
                  <a:cubicBezTo>
                    <a:pt x="3874" y="5639"/>
                    <a:pt x="2642" y="9741"/>
                    <a:pt x="1854" y="12154"/>
                  </a:cubicBezTo>
                  <a:cubicBezTo>
                    <a:pt x="1384" y="13538"/>
                    <a:pt x="762" y="15342"/>
                    <a:pt x="0" y="17539"/>
                  </a:cubicBezTo>
                  <a:cubicBezTo>
                    <a:pt x="305" y="16535"/>
                    <a:pt x="610" y="15519"/>
                    <a:pt x="940" y="14402"/>
                  </a:cubicBezTo>
                  <a:cubicBezTo>
                    <a:pt x="2730" y="8395"/>
                    <a:pt x="4216" y="3683"/>
                    <a:pt x="5436" y="216"/>
                  </a:cubicBezTo>
                  <a:cubicBezTo>
                    <a:pt x="5461" y="152"/>
                    <a:pt x="5499" y="63"/>
                    <a:pt x="552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2" name="Shape 8303"/>
            <p:cNvSpPr/>
            <p:nvPr/>
          </p:nvSpPr>
          <p:spPr>
            <a:xfrm>
              <a:off x="1438217" y="245299"/>
              <a:ext cx="5461" cy="16980"/>
            </a:xfrm>
            <a:custGeom>
              <a:avLst/>
              <a:gdLst/>
              <a:ahLst/>
              <a:cxnLst/>
              <a:rect l="0" t="0" r="0" b="0"/>
              <a:pathLst>
                <a:path w="5461" h="16980">
                  <a:moveTo>
                    <a:pt x="5461" y="0"/>
                  </a:moveTo>
                  <a:lnTo>
                    <a:pt x="1715" y="12217"/>
                  </a:lnTo>
                  <a:cubicBezTo>
                    <a:pt x="1257" y="13957"/>
                    <a:pt x="635" y="15469"/>
                    <a:pt x="0" y="16980"/>
                  </a:cubicBezTo>
                  <a:lnTo>
                    <a:pt x="54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3" name="Shape 8304"/>
            <p:cNvSpPr/>
            <p:nvPr/>
          </p:nvSpPr>
          <p:spPr>
            <a:xfrm>
              <a:off x="1037920" y="5"/>
              <a:ext cx="159372" cy="328359"/>
            </a:xfrm>
            <a:custGeom>
              <a:avLst/>
              <a:gdLst/>
              <a:ahLst/>
              <a:cxnLst/>
              <a:rect l="0" t="0" r="0" b="0"/>
              <a:pathLst>
                <a:path w="159372" h="328359">
                  <a:moveTo>
                    <a:pt x="83299" y="0"/>
                  </a:moveTo>
                  <a:lnTo>
                    <a:pt x="130543" y="15316"/>
                  </a:lnTo>
                  <a:lnTo>
                    <a:pt x="112116" y="72936"/>
                  </a:lnTo>
                  <a:lnTo>
                    <a:pt x="134163" y="72936"/>
                  </a:lnTo>
                  <a:lnTo>
                    <a:pt x="134163" y="122466"/>
                  </a:lnTo>
                  <a:lnTo>
                    <a:pt x="95872" y="122466"/>
                  </a:lnTo>
                  <a:lnTo>
                    <a:pt x="52222" y="259334"/>
                  </a:lnTo>
                  <a:cubicBezTo>
                    <a:pt x="49213" y="268326"/>
                    <a:pt x="51029" y="274345"/>
                    <a:pt x="57633" y="277330"/>
                  </a:cubicBezTo>
                  <a:cubicBezTo>
                    <a:pt x="64529" y="280327"/>
                    <a:pt x="70993" y="277482"/>
                    <a:pt x="76975" y="268783"/>
                  </a:cubicBezTo>
                  <a:cubicBezTo>
                    <a:pt x="79070" y="265786"/>
                    <a:pt x="80861" y="262039"/>
                    <a:pt x="82385" y="257518"/>
                  </a:cubicBezTo>
                  <a:lnTo>
                    <a:pt x="92138" y="226530"/>
                  </a:lnTo>
                  <a:cubicBezTo>
                    <a:pt x="92367" y="225743"/>
                    <a:pt x="92481" y="224993"/>
                    <a:pt x="92735" y="224206"/>
                  </a:cubicBezTo>
                  <a:cubicBezTo>
                    <a:pt x="93243" y="222555"/>
                    <a:pt x="93828" y="220955"/>
                    <a:pt x="94399" y="219342"/>
                  </a:cubicBezTo>
                  <a:cubicBezTo>
                    <a:pt x="100571" y="202070"/>
                    <a:pt x="110236" y="187757"/>
                    <a:pt x="123571" y="176492"/>
                  </a:cubicBezTo>
                  <a:cubicBezTo>
                    <a:pt x="130842" y="170332"/>
                    <a:pt x="138849" y="165716"/>
                    <a:pt x="147593" y="162639"/>
                  </a:cubicBezTo>
                  <a:lnTo>
                    <a:pt x="159372" y="160729"/>
                  </a:lnTo>
                  <a:lnTo>
                    <a:pt x="159372" y="213191"/>
                  </a:lnTo>
                  <a:lnTo>
                    <a:pt x="154864" y="214757"/>
                  </a:lnTo>
                  <a:cubicBezTo>
                    <a:pt x="150063" y="218656"/>
                    <a:pt x="146164" y="223609"/>
                    <a:pt x="143154" y="229616"/>
                  </a:cubicBezTo>
                  <a:lnTo>
                    <a:pt x="159372" y="224390"/>
                  </a:lnTo>
                  <a:lnTo>
                    <a:pt x="159372" y="277686"/>
                  </a:lnTo>
                  <a:lnTo>
                    <a:pt x="158001" y="278232"/>
                  </a:lnTo>
                  <a:lnTo>
                    <a:pt x="159372" y="278391"/>
                  </a:lnTo>
                  <a:lnTo>
                    <a:pt x="159372" y="327389"/>
                  </a:lnTo>
                  <a:lnTo>
                    <a:pt x="140017" y="323698"/>
                  </a:lnTo>
                  <a:cubicBezTo>
                    <a:pt x="128194" y="319341"/>
                    <a:pt x="118491" y="313576"/>
                    <a:pt x="110630" y="306578"/>
                  </a:cubicBezTo>
                  <a:cubicBezTo>
                    <a:pt x="109207" y="308026"/>
                    <a:pt x="109207" y="308026"/>
                    <a:pt x="108496" y="308623"/>
                  </a:cubicBezTo>
                  <a:cubicBezTo>
                    <a:pt x="105791" y="310871"/>
                    <a:pt x="102641" y="313499"/>
                    <a:pt x="99060" y="316497"/>
                  </a:cubicBezTo>
                  <a:cubicBezTo>
                    <a:pt x="95440" y="319507"/>
                    <a:pt x="91377" y="321755"/>
                    <a:pt x="86881" y="323240"/>
                  </a:cubicBezTo>
                  <a:cubicBezTo>
                    <a:pt x="82385" y="324752"/>
                    <a:pt x="77584" y="325946"/>
                    <a:pt x="72479" y="326847"/>
                  </a:cubicBezTo>
                  <a:cubicBezTo>
                    <a:pt x="61684" y="328359"/>
                    <a:pt x="51232" y="327304"/>
                    <a:pt x="41186" y="323698"/>
                  </a:cubicBezTo>
                  <a:cubicBezTo>
                    <a:pt x="33845" y="321081"/>
                    <a:pt x="27508" y="317348"/>
                    <a:pt x="22111" y="312572"/>
                  </a:cubicBezTo>
                  <a:cubicBezTo>
                    <a:pt x="20091" y="310794"/>
                    <a:pt x="18186" y="308902"/>
                    <a:pt x="16434" y="306832"/>
                  </a:cubicBezTo>
                  <a:cubicBezTo>
                    <a:pt x="9982" y="299161"/>
                    <a:pt x="5410" y="289928"/>
                    <a:pt x="2705" y="279133"/>
                  </a:cubicBezTo>
                  <a:cubicBezTo>
                    <a:pt x="0" y="268326"/>
                    <a:pt x="749" y="256769"/>
                    <a:pt x="4940" y="244462"/>
                  </a:cubicBezTo>
                  <a:lnTo>
                    <a:pt x="12929" y="219481"/>
                  </a:lnTo>
                  <a:lnTo>
                    <a:pt x="44094" y="122009"/>
                  </a:lnTo>
                  <a:lnTo>
                    <a:pt x="25197" y="122009"/>
                  </a:lnTo>
                  <a:lnTo>
                    <a:pt x="25197" y="72936"/>
                  </a:lnTo>
                  <a:lnTo>
                    <a:pt x="60338" y="72936"/>
                  </a:lnTo>
                  <a:lnTo>
                    <a:pt x="8329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4" name="Shape 8305"/>
            <p:cNvSpPr/>
            <p:nvPr/>
          </p:nvSpPr>
          <p:spPr>
            <a:xfrm>
              <a:off x="1197292" y="169220"/>
              <a:ext cx="148740" cy="162509"/>
            </a:xfrm>
            <a:custGeom>
              <a:avLst/>
              <a:gdLst/>
              <a:ahLst/>
              <a:cxnLst/>
              <a:rect l="0" t="0" r="0" b="0"/>
              <a:pathLst>
                <a:path w="148740" h="162509">
                  <a:moveTo>
                    <a:pt x="148740" y="0"/>
                  </a:moveTo>
                  <a:lnTo>
                    <a:pt x="148740" y="49647"/>
                  </a:lnTo>
                  <a:lnTo>
                    <a:pt x="148295" y="49680"/>
                  </a:lnTo>
                  <a:cubicBezTo>
                    <a:pt x="141189" y="52879"/>
                    <a:pt x="135312" y="58648"/>
                    <a:pt x="130658" y="66992"/>
                  </a:cubicBezTo>
                  <a:cubicBezTo>
                    <a:pt x="130632" y="67043"/>
                    <a:pt x="130594" y="67093"/>
                    <a:pt x="130556" y="67144"/>
                  </a:cubicBezTo>
                  <a:cubicBezTo>
                    <a:pt x="126556" y="74574"/>
                    <a:pt x="124460" y="81559"/>
                    <a:pt x="124206" y="88112"/>
                  </a:cubicBezTo>
                  <a:cubicBezTo>
                    <a:pt x="124028" y="92417"/>
                    <a:pt x="124625" y="96532"/>
                    <a:pt x="126060" y="100456"/>
                  </a:cubicBezTo>
                  <a:cubicBezTo>
                    <a:pt x="129045" y="109169"/>
                    <a:pt x="134887" y="110972"/>
                    <a:pt x="143612" y="105867"/>
                  </a:cubicBezTo>
                  <a:lnTo>
                    <a:pt x="148740" y="101635"/>
                  </a:lnTo>
                  <a:lnTo>
                    <a:pt x="148740" y="155955"/>
                  </a:lnTo>
                  <a:lnTo>
                    <a:pt x="144501" y="157187"/>
                  </a:lnTo>
                  <a:cubicBezTo>
                    <a:pt x="131610" y="158991"/>
                    <a:pt x="119977" y="157492"/>
                    <a:pt x="109626" y="152691"/>
                  </a:cubicBezTo>
                  <a:cubicBezTo>
                    <a:pt x="103467" y="149834"/>
                    <a:pt x="98044" y="145567"/>
                    <a:pt x="93218" y="140207"/>
                  </a:cubicBezTo>
                  <a:cubicBezTo>
                    <a:pt x="85039" y="146430"/>
                    <a:pt x="75311" y="151510"/>
                    <a:pt x="63932" y="155384"/>
                  </a:cubicBezTo>
                  <a:cubicBezTo>
                    <a:pt x="49816" y="160185"/>
                    <a:pt x="35817" y="162509"/>
                    <a:pt x="21936" y="162358"/>
                  </a:cubicBezTo>
                  <a:lnTo>
                    <a:pt x="0" y="158174"/>
                  </a:lnTo>
                  <a:lnTo>
                    <a:pt x="0" y="109176"/>
                  </a:lnTo>
                  <a:lnTo>
                    <a:pt x="27686" y="112394"/>
                  </a:lnTo>
                  <a:cubicBezTo>
                    <a:pt x="37732" y="112242"/>
                    <a:pt x="47193" y="109918"/>
                    <a:pt x="56058" y="105409"/>
                  </a:cubicBezTo>
                  <a:cubicBezTo>
                    <a:pt x="64884" y="100914"/>
                    <a:pt x="70358" y="95072"/>
                    <a:pt x="72492" y="87858"/>
                  </a:cubicBezTo>
                  <a:lnTo>
                    <a:pt x="76060" y="76339"/>
                  </a:lnTo>
                  <a:cubicBezTo>
                    <a:pt x="78804" y="56489"/>
                    <a:pt x="87046" y="38925"/>
                    <a:pt x="100838" y="23710"/>
                  </a:cubicBezTo>
                  <a:cubicBezTo>
                    <a:pt x="108782" y="14922"/>
                    <a:pt x="117894" y="8334"/>
                    <a:pt x="128175" y="3943"/>
                  </a:cubicBezTo>
                  <a:lnTo>
                    <a:pt x="14874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5" name="Shape 8306"/>
            <p:cNvSpPr/>
            <p:nvPr/>
          </p:nvSpPr>
          <p:spPr>
            <a:xfrm>
              <a:off x="1197292" y="158031"/>
              <a:ext cx="69787" cy="119660"/>
            </a:xfrm>
            <a:custGeom>
              <a:avLst/>
              <a:gdLst/>
              <a:ahLst/>
              <a:cxnLst/>
              <a:rect l="0" t="0" r="0" b="0"/>
              <a:pathLst>
                <a:path w="69787" h="119660">
                  <a:moveTo>
                    <a:pt x="16662" y="0"/>
                  </a:moveTo>
                  <a:cubicBezTo>
                    <a:pt x="41250" y="0"/>
                    <a:pt x="56871" y="9449"/>
                    <a:pt x="63462" y="28372"/>
                  </a:cubicBezTo>
                  <a:cubicBezTo>
                    <a:pt x="69787" y="45771"/>
                    <a:pt x="66916" y="63932"/>
                    <a:pt x="54902" y="82829"/>
                  </a:cubicBezTo>
                  <a:cubicBezTo>
                    <a:pt x="48463" y="92894"/>
                    <a:pt x="40551" y="101038"/>
                    <a:pt x="31171" y="107266"/>
                  </a:cubicBezTo>
                  <a:lnTo>
                    <a:pt x="0" y="119660"/>
                  </a:lnTo>
                  <a:lnTo>
                    <a:pt x="0" y="66364"/>
                  </a:lnTo>
                  <a:lnTo>
                    <a:pt x="4039" y="65062"/>
                  </a:lnTo>
                  <a:cubicBezTo>
                    <a:pt x="10058" y="60706"/>
                    <a:pt x="14084" y="55524"/>
                    <a:pt x="16218" y="49530"/>
                  </a:cubicBezTo>
                  <a:lnTo>
                    <a:pt x="0" y="55165"/>
                  </a:lnTo>
                  <a:lnTo>
                    <a:pt x="0" y="2703"/>
                  </a:lnTo>
                  <a:lnTo>
                    <a:pt x="166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6" name="Shape 8307"/>
            <p:cNvSpPr/>
            <p:nvPr/>
          </p:nvSpPr>
          <p:spPr>
            <a:xfrm>
              <a:off x="1346032" y="158946"/>
              <a:ext cx="163829" cy="334480"/>
            </a:xfrm>
            <a:custGeom>
              <a:avLst/>
              <a:gdLst/>
              <a:ahLst/>
              <a:cxnLst/>
              <a:rect l="0" t="0" r="0" b="0"/>
              <a:pathLst>
                <a:path w="163829" h="334480">
                  <a:moveTo>
                    <a:pt x="125415" y="0"/>
                  </a:moveTo>
                  <a:cubicBezTo>
                    <a:pt x="129606" y="1499"/>
                    <a:pt x="134889" y="3137"/>
                    <a:pt x="141176" y="4928"/>
                  </a:cubicBezTo>
                  <a:cubicBezTo>
                    <a:pt x="150472" y="7938"/>
                    <a:pt x="156022" y="9665"/>
                    <a:pt x="157851" y="10122"/>
                  </a:cubicBezTo>
                  <a:cubicBezTo>
                    <a:pt x="159642" y="10566"/>
                    <a:pt x="161000" y="10490"/>
                    <a:pt x="161877" y="9893"/>
                  </a:cubicBezTo>
                  <a:lnTo>
                    <a:pt x="163829" y="9613"/>
                  </a:lnTo>
                  <a:lnTo>
                    <a:pt x="163829" y="64573"/>
                  </a:lnTo>
                  <a:lnTo>
                    <a:pt x="160518" y="67297"/>
                  </a:lnTo>
                  <a:cubicBezTo>
                    <a:pt x="157851" y="70434"/>
                    <a:pt x="155412" y="74282"/>
                    <a:pt x="153317" y="78778"/>
                  </a:cubicBezTo>
                  <a:cubicBezTo>
                    <a:pt x="151259" y="83185"/>
                    <a:pt x="149647" y="87097"/>
                    <a:pt x="148465" y="90488"/>
                  </a:cubicBezTo>
                  <a:cubicBezTo>
                    <a:pt x="148440" y="90551"/>
                    <a:pt x="148402" y="90627"/>
                    <a:pt x="148377" y="90703"/>
                  </a:cubicBezTo>
                  <a:cubicBezTo>
                    <a:pt x="147157" y="94171"/>
                    <a:pt x="145671" y="98882"/>
                    <a:pt x="143881" y="104889"/>
                  </a:cubicBezTo>
                  <a:cubicBezTo>
                    <a:pt x="143551" y="106007"/>
                    <a:pt x="143246" y="107010"/>
                    <a:pt x="142941" y="108014"/>
                  </a:cubicBezTo>
                  <a:cubicBezTo>
                    <a:pt x="141620" y="112395"/>
                    <a:pt x="140566" y="115735"/>
                    <a:pt x="139829" y="117945"/>
                  </a:cubicBezTo>
                  <a:cubicBezTo>
                    <a:pt x="146573" y="119450"/>
                    <a:pt x="152745" y="119580"/>
                    <a:pt x="158338" y="118340"/>
                  </a:cubicBezTo>
                  <a:lnTo>
                    <a:pt x="163829" y="115482"/>
                  </a:lnTo>
                  <a:lnTo>
                    <a:pt x="163829" y="166390"/>
                  </a:lnTo>
                  <a:lnTo>
                    <a:pt x="152269" y="168526"/>
                  </a:lnTo>
                  <a:cubicBezTo>
                    <a:pt x="143227" y="168713"/>
                    <a:pt x="133975" y="167456"/>
                    <a:pt x="124501" y="164757"/>
                  </a:cubicBezTo>
                  <a:lnTo>
                    <a:pt x="70056" y="334480"/>
                  </a:lnTo>
                  <a:lnTo>
                    <a:pt x="22774" y="319176"/>
                  </a:lnTo>
                  <a:lnTo>
                    <a:pt x="71161" y="168720"/>
                  </a:lnTo>
                  <a:cubicBezTo>
                    <a:pt x="56530" y="168224"/>
                    <a:pt x="43246" y="162458"/>
                    <a:pt x="31333" y="151257"/>
                  </a:cubicBezTo>
                  <a:cubicBezTo>
                    <a:pt x="25936" y="155759"/>
                    <a:pt x="20272" y="159360"/>
                    <a:pt x="14342" y="162060"/>
                  </a:cubicBezTo>
                  <a:lnTo>
                    <a:pt x="0" y="166230"/>
                  </a:lnTo>
                  <a:lnTo>
                    <a:pt x="0" y="111910"/>
                  </a:lnTo>
                  <a:lnTo>
                    <a:pt x="3876" y="108712"/>
                  </a:lnTo>
                  <a:cubicBezTo>
                    <a:pt x="6581" y="105562"/>
                    <a:pt x="8905" y="101740"/>
                    <a:pt x="10836" y="97219"/>
                  </a:cubicBezTo>
                  <a:cubicBezTo>
                    <a:pt x="12804" y="92723"/>
                    <a:pt x="14455" y="88748"/>
                    <a:pt x="15814" y="85306"/>
                  </a:cubicBezTo>
                  <a:cubicBezTo>
                    <a:pt x="17160" y="81852"/>
                    <a:pt x="18722" y="77114"/>
                    <a:pt x="20538" y="71120"/>
                  </a:cubicBezTo>
                  <a:cubicBezTo>
                    <a:pt x="22342" y="65113"/>
                    <a:pt x="23688" y="60770"/>
                    <a:pt x="24564" y="58064"/>
                  </a:cubicBezTo>
                  <a:lnTo>
                    <a:pt x="0" y="59921"/>
                  </a:lnTo>
                  <a:lnTo>
                    <a:pt x="0" y="10275"/>
                  </a:lnTo>
                  <a:lnTo>
                    <a:pt x="13782" y="7633"/>
                  </a:lnTo>
                  <a:cubicBezTo>
                    <a:pt x="26088" y="8242"/>
                    <a:pt x="35080" y="9449"/>
                    <a:pt x="40808" y="11240"/>
                  </a:cubicBezTo>
                  <a:lnTo>
                    <a:pt x="43513" y="1791"/>
                  </a:lnTo>
                  <a:lnTo>
                    <a:pt x="90757" y="16650"/>
                  </a:lnTo>
                  <a:lnTo>
                    <a:pt x="63769" y="100394"/>
                  </a:lnTo>
                  <a:cubicBezTo>
                    <a:pt x="61064" y="109385"/>
                    <a:pt x="62982" y="115405"/>
                    <a:pt x="69611" y="118389"/>
                  </a:cubicBezTo>
                  <a:cubicBezTo>
                    <a:pt x="76520" y="121387"/>
                    <a:pt x="82806" y="118542"/>
                    <a:pt x="88521" y="109842"/>
                  </a:cubicBezTo>
                  <a:cubicBezTo>
                    <a:pt x="90007" y="107988"/>
                    <a:pt x="91176" y="105753"/>
                    <a:pt x="92192" y="103327"/>
                  </a:cubicBezTo>
                  <a:cubicBezTo>
                    <a:pt x="92814" y="101816"/>
                    <a:pt x="93449" y="100305"/>
                    <a:pt x="93894" y="98577"/>
                  </a:cubicBezTo>
                  <a:lnTo>
                    <a:pt x="97640" y="86360"/>
                  </a:lnTo>
                  <a:lnTo>
                    <a:pt x="105984" y="60414"/>
                  </a:lnTo>
                  <a:lnTo>
                    <a:pt x="12541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7" name="Shape 8308"/>
            <p:cNvSpPr/>
            <p:nvPr/>
          </p:nvSpPr>
          <p:spPr>
            <a:xfrm>
              <a:off x="1509862" y="166578"/>
              <a:ext cx="74133" cy="158757"/>
            </a:xfrm>
            <a:custGeom>
              <a:avLst/>
              <a:gdLst/>
              <a:ahLst/>
              <a:cxnLst/>
              <a:rect l="0" t="0" r="0" b="0"/>
              <a:pathLst>
                <a:path w="74133" h="158757">
                  <a:moveTo>
                    <a:pt x="13808" y="0"/>
                  </a:moveTo>
                  <a:cubicBezTo>
                    <a:pt x="33925" y="0"/>
                    <a:pt x="49216" y="7214"/>
                    <a:pt x="59731" y="21615"/>
                  </a:cubicBezTo>
                  <a:cubicBezTo>
                    <a:pt x="70247" y="36017"/>
                    <a:pt x="74133" y="56693"/>
                    <a:pt x="74133" y="72492"/>
                  </a:cubicBezTo>
                  <a:cubicBezTo>
                    <a:pt x="74133" y="88303"/>
                    <a:pt x="63897" y="115824"/>
                    <a:pt x="56582" y="124257"/>
                  </a:cubicBezTo>
                  <a:cubicBezTo>
                    <a:pt x="46066" y="139268"/>
                    <a:pt x="32198" y="149860"/>
                    <a:pt x="14951" y="155994"/>
                  </a:cubicBezTo>
                  <a:lnTo>
                    <a:pt x="0" y="158757"/>
                  </a:lnTo>
                  <a:lnTo>
                    <a:pt x="0" y="107849"/>
                  </a:lnTo>
                  <a:lnTo>
                    <a:pt x="9541" y="102883"/>
                  </a:lnTo>
                  <a:cubicBezTo>
                    <a:pt x="18367" y="94932"/>
                    <a:pt x="22216" y="88417"/>
                    <a:pt x="23270" y="79705"/>
                  </a:cubicBezTo>
                  <a:cubicBezTo>
                    <a:pt x="24337" y="70980"/>
                    <a:pt x="25149" y="54102"/>
                    <a:pt x="18774" y="50889"/>
                  </a:cubicBezTo>
                  <a:cubicBezTo>
                    <a:pt x="15764" y="49073"/>
                    <a:pt x="11408" y="49530"/>
                    <a:pt x="5718" y="52235"/>
                  </a:cubicBezTo>
                  <a:lnTo>
                    <a:pt x="0" y="56940"/>
                  </a:lnTo>
                  <a:lnTo>
                    <a:pt x="0" y="1981"/>
                  </a:lnTo>
                  <a:lnTo>
                    <a:pt x="1380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8" name="Shape 8309"/>
            <p:cNvSpPr/>
            <p:nvPr/>
          </p:nvSpPr>
          <p:spPr>
            <a:xfrm>
              <a:off x="1042509" y="244471"/>
              <a:ext cx="343" cy="1270"/>
            </a:xfrm>
            <a:custGeom>
              <a:avLst/>
              <a:gdLst/>
              <a:ahLst/>
              <a:cxnLst/>
              <a:rect l="0" t="0" r="0" b="0"/>
              <a:pathLst>
                <a:path w="343" h="1270">
                  <a:moveTo>
                    <a:pt x="0" y="1270"/>
                  </a:moveTo>
                  <a:cubicBezTo>
                    <a:pt x="140" y="838"/>
                    <a:pt x="203" y="432"/>
                    <a:pt x="34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9" name="Shape 8310"/>
            <p:cNvSpPr/>
            <p:nvPr/>
          </p:nvSpPr>
          <p:spPr>
            <a:xfrm>
              <a:off x="881332" y="274980"/>
              <a:ext cx="9779" cy="16091"/>
            </a:xfrm>
            <a:custGeom>
              <a:avLst/>
              <a:gdLst/>
              <a:ahLst/>
              <a:cxnLst/>
              <a:rect l="0" t="0" r="0" b="0"/>
              <a:pathLst>
                <a:path w="9779" h="16091">
                  <a:moveTo>
                    <a:pt x="0" y="16091"/>
                  </a:moveTo>
                  <a:lnTo>
                    <a:pt x="9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0" name="Shape 8311"/>
            <p:cNvSpPr/>
            <p:nvPr/>
          </p:nvSpPr>
          <p:spPr>
            <a:xfrm>
              <a:off x="834149" y="0"/>
              <a:ext cx="134442" cy="271043"/>
            </a:xfrm>
            <a:custGeom>
              <a:avLst/>
              <a:gdLst/>
              <a:ahLst/>
              <a:cxnLst/>
              <a:rect l="0" t="0" r="0" b="0"/>
              <a:pathLst>
                <a:path w="134442" h="271043">
                  <a:moveTo>
                    <a:pt x="87630" y="0"/>
                  </a:moveTo>
                  <a:lnTo>
                    <a:pt x="134442" y="15329"/>
                  </a:lnTo>
                  <a:lnTo>
                    <a:pt x="85255" y="168593"/>
                  </a:lnTo>
                  <a:cubicBezTo>
                    <a:pt x="49670" y="199009"/>
                    <a:pt x="17602" y="235255"/>
                    <a:pt x="0" y="271043"/>
                  </a:cubicBezTo>
                  <a:cubicBezTo>
                    <a:pt x="16396" y="219710"/>
                    <a:pt x="45593" y="129400"/>
                    <a:pt x="8763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1" name="Shape 8312"/>
            <p:cNvSpPr/>
            <p:nvPr/>
          </p:nvSpPr>
          <p:spPr>
            <a:xfrm>
              <a:off x="892000" y="185255"/>
              <a:ext cx="168021" cy="143700"/>
            </a:xfrm>
            <a:custGeom>
              <a:avLst/>
              <a:gdLst/>
              <a:ahLst/>
              <a:cxnLst/>
              <a:rect l="0" t="0" r="0" b="0"/>
              <a:pathLst>
                <a:path w="168021" h="143700">
                  <a:moveTo>
                    <a:pt x="81623" y="0"/>
                  </a:moveTo>
                  <a:cubicBezTo>
                    <a:pt x="83121" y="394"/>
                    <a:pt x="84493" y="737"/>
                    <a:pt x="86055" y="1143"/>
                  </a:cubicBezTo>
                  <a:cubicBezTo>
                    <a:pt x="99555" y="6248"/>
                    <a:pt x="109538" y="14719"/>
                    <a:pt x="115989" y="26581"/>
                  </a:cubicBezTo>
                  <a:cubicBezTo>
                    <a:pt x="122453" y="38430"/>
                    <a:pt x="123431" y="51575"/>
                    <a:pt x="118897" y="65977"/>
                  </a:cubicBezTo>
                  <a:cubicBezTo>
                    <a:pt x="118897" y="66269"/>
                    <a:pt x="118466" y="67551"/>
                    <a:pt x="117577" y="69799"/>
                  </a:cubicBezTo>
                  <a:cubicBezTo>
                    <a:pt x="116662" y="72047"/>
                    <a:pt x="115545" y="76479"/>
                    <a:pt x="115075" y="78575"/>
                  </a:cubicBezTo>
                  <a:cubicBezTo>
                    <a:pt x="114376" y="81953"/>
                    <a:pt x="115608" y="85166"/>
                    <a:pt x="116700" y="86995"/>
                  </a:cubicBezTo>
                  <a:cubicBezTo>
                    <a:pt x="117792" y="88824"/>
                    <a:pt x="119634" y="90729"/>
                    <a:pt x="122961" y="92088"/>
                  </a:cubicBezTo>
                  <a:cubicBezTo>
                    <a:pt x="126289" y="93447"/>
                    <a:pt x="131000" y="93205"/>
                    <a:pt x="134455" y="90957"/>
                  </a:cubicBezTo>
                  <a:cubicBezTo>
                    <a:pt x="137909" y="88710"/>
                    <a:pt x="140741" y="85039"/>
                    <a:pt x="143015" y="79934"/>
                  </a:cubicBezTo>
                  <a:cubicBezTo>
                    <a:pt x="145250" y="74816"/>
                    <a:pt x="147536" y="69837"/>
                    <a:pt x="149200" y="64732"/>
                  </a:cubicBezTo>
                  <a:cubicBezTo>
                    <a:pt x="149898" y="62509"/>
                    <a:pt x="150279" y="61277"/>
                    <a:pt x="150508" y="60490"/>
                  </a:cubicBezTo>
                  <a:cubicBezTo>
                    <a:pt x="146698" y="72314"/>
                    <a:pt x="146012" y="83452"/>
                    <a:pt x="148628" y="93878"/>
                  </a:cubicBezTo>
                  <a:cubicBezTo>
                    <a:pt x="151333" y="104686"/>
                    <a:pt x="155892" y="113919"/>
                    <a:pt x="162357" y="121577"/>
                  </a:cubicBezTo>
                  <a:cubicBezTo>
                    <a:pt x="164109" y="123647"/>
                    <a:pt x="166014" y="125539"/>
                    <a:pt x="168021" y="127318"/>
                  </a:cubicBezTo>
                  <a:cubicBezTo>
                    <a:pt x="166472" y="128613"/>
                    <a:pt x="164808" y="129921"/>
                    <a:pt x="163030" y="131254"/>
                  </a:cubicBezTo>
                  <a:cubicBezTo>
                    <a:pt x="159449" y="133960"/>
                    <a:pt x="155384" y="136131"/>
                    <a:pt x="150889" y="137770"/>
                  </a:cubicBezTo>
                  <a:cubicBezTo>
                    <a:pt x="146355" y="139433"/>
                    <a:pt x="141554" y="140703"/>
                    <a:pt x="136487" y="141592"/>
                  </a:cubicBezTo>
                  <a:cubicBezTo>
                    <a:pt x="122352" y="143700"/>
                    <a:pt x="109156" y="141465"/>
                    <a:pt x="96850" y="134849"/>
                  </a:cubicBezTo>
                  <a:cubicBezTo>
                    <a:pt x="84544" y="128257"/>
                    <a:pt x="75616" y="118275"/>
                    <a:pt x="70066" y="104915"/>
                  </a:cubicBezTo>
                  <a:cubicBezTo>
                    <a:pt x="64516" y="91567"/>
                    <a:pt x="65545" y="61836"/>
                    <a:pt x="69825" y="55613"/>
                  </a:cubicBezTo>
                  <a:cubicBezTo>
                    <a:pt x="70942" y="53467"/>
                    <a:pt x="71857" y="51194"/>
                    <a:pt x="71412" y="49543"/>
                  </a:cubicBezTo>
                  <a:cubicBezTo>
                    <a:pt x="70980" y="47879"/>
                    <a:pt x="68339" y="46761"/>
                    <a:pt x="63538" y="46164"/>
                  </a:cubicBezTo>
                  <a:cubicBezTo>
                    <a:pt x="58128" y="45568"/>
                    <a:pt x="52438" y="46241"/>
                    <a:pt x="46418" y="48184"/>
                  </a:cubicBezTo>
                  <a:cubicBezTo>
                    <a:pt x="40437" y="50152"/>
                    <a:pt x="34785" y="52908"/>
                    <a:pt x="29553" y="56502"/>
                  </a:cubicBezTo>
                  <a:cubicBezTo>
                    <a:pt x="24308" y="60109"/>
                    <a:pt x="19266" y="64325"/>
                    <a:pt x="14465" y="69126"/>
                  </a:cubicBezTo>
                  <a:cubicBezTo>
                    <a:pt x="8788" y="76009"/>
                    <a:pt x="3975" y="82398"/>
                    <a:pt x="0" y="88303"/>
                  </a:cubicBezTo>
                  <a:cubicBezTo>
                    <a:pt x="20676" y="55766"/>
                    <a:pt x="45250" y="25717"/>
                    <a:pt x="8162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2" name="Shape 8313"/>
            <p:cNvSpPr/>
            <p:nvPr/>
          </p:nvSpPr>
          <p:spPr>
            <a:xfrm>
              <a:off x="891115" y="273557"/>
              <a:ext cx="889" cy="1422"/>
            </a:xfrm>
            <a:custGeom>
              <a:avLst/>
              <a:gdLst/>
              <a:ahLst/>
              <a:cxnLst/>
              <a:rect l="0" t="0" r="0" b="0"/>
              <a:pathLst>
                <a:path w="889" h="1422">
                  <a:moveTo>
                    <a:pt x="0" y="1422"/>
                  </a:moveTo>
                  <a:cubicBezTo>
                    <a:pt x="292" y="952"/>
                    <a:pt x="584" y="470"/>
                    <a:pt x="88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3" name="Shape 8314"/>
            <p:cNvSpPr/>
            <p:nvPr/>
          </p:nvSpPr>
          <p:spPr>
            <a:xfrm>
              <a:off x="757818" y="108728"/>
              <a:ext cx="271767" cy="245999"/>
            </a:xfrm>
            <a:custGeom>
              <a:avLst/>
              <a:gdLst/>
              <a:ahLst/>
              <a:cxnLst/>
              <a:rect l="0" t="0" r="0" b="0"/>
              <a:pathLst>
                <a:path w="271767" h="245999">
                  <a:moveTo>
                    <a:pt x="250825" y="0"/>
                  </a:moveTo>
                  <a:cubicBezTo>
                    <a:pt x="255359" y="9944"/>
                    <a:pt x="270180" y="41351"/>
                    <a:pt x="271767" y="44996"/>
                  </a:cubicBezTo>
                  <a:cubicBezTo>
                    <a:pt x="250292" y="54546"/>
                    <a:pt x="231940" y="65126"/>
                    <a:pt x="215811" y="76530"/>
                  </a:cubicBezTo>
                  <a:cubicBezTo>
                    <a:pt x="179438" y="102248"/>
                    <a:pt x="154851" y="132296"/>
                    <a:pt x="134188" y="164833"/>
                  </a:cubicBezTo>
                  <a:cubicBezTo>
                    <a:pt x="133858" y="165329"/>
                    <a:pt x="133617" y="165760"/>
                    <a:pt x="133299" y="166256"/>
                  </a:cubicBezTo>
                  <a:cubicBezTo>
                    <a:pt x="129946" y="171552"/>
                    <a:pt x="126695" y="176911"/>
                    <a:pt x="123507" y="182347"/>
                  </a:cubicBezTo>
                  <a:cubicBezTo>
                    <a:pt x="111468" y="202895"/>
                    <a:pt x="100317" y="224231"/>
                    <a:pt x="88265" y="245999"/>
                  </a:cubicBezTo>
                  <a:cubicBezTo>
                    <a:pt x="83541" y="244488"/>
                    <a:pt x="47371" y="232512"/>
                    <a:pt x="47371" y="232512"/>
                  </a:cubicBezTo>
                  <a:cubicBezTo>
                    <a:pt x="47371" y="232512"/>
                    <a:pt x="14630" y="155727"/>
                    <a:pt x="0" y="136284"/>
                  </a:cubicBezTo>
                  <a:cubicBezTo>
                    <a:pt x="10224" y="101727"/>
                    <a:pt x="18123" y="79959"/>
                    <a:pt x="18123" y="79959"/>
                  </a:cubicBezTo>
                  <a:cubicBezTo>
                    <a:pt x="18123" y="79959"/>
                    <a:pt x="33325" y="99136"/>
                    <a:pt x="70929" y="174333"/>
                  </a:cubicBezTo>
                  <a:cubicBezTo>
                    <a:pt x="72530" y="170345"/>
                    <a:pt x="74358" y="166332"/>
                    <a:pt x="76340" y="162319"/>
                  </a:cubicBezTo>
                  <a:cubicBezTo>
                    <a:pt x="93929" y="126530"/>
                    <a:pt x="125997" y="90284"/>
                    <a:pt x="161582" y="59868"/>
                  </a:cubicBezTo>
                  <a:cubicBezTo>
                    <a:pt x="191021" y="34709"/>
                    <a:pt x="222834" y="13525"/>
                    <a:pt x="25082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</p:grpSp>
      <p:pic>
        <p:nvPicPr>
          <p:cNvPr id="34" name="Image 33" descr="05-ensemble-montplaisir - Festiv'Jazz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14203" y="182828"/>
            <a:ext cx="1295400" cy="11423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Les débouchés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40000" lnSpcReduction="20000"/>
          </a:bodyPr>
          <a:lstStyle/>
          <a:p>
            <a:r>
              <a:rPr lang="fr-FR" sz="6400" dirty="0"/>
              <a:t>- chef de secteur, chef de site,</a:t>
            </a:r>
          </a:p>
          <a:p>
            <a:pPr marL="0" indent="0">
              <a:buNone/>
            </a:pPr>
            <a:r>
              <a:rPr lang="fr-FR" sz="6400" dirty="0"/>
              <a:t> </a:t>
            </a:r>
          </a:p>
          <a:p>
            <a:r>
              <a:rPr lang="fr-FR" sz="6400" dirty="0"/>
              <a:t>- chef de site nucléaire,</a:t>
            </a:r>
          </a:p>
          <a:p>
            <a:pPr marL="0" indent="0">
              <a:buNone/>
            </a:pPr>
            <a:r>
              <a:rPr lang="fr-FR" sz="6400" dirty="0"/>
              <a:t> </a:t>
            </a:r>
          </a:p>
          <a:p>
            <a:r>
              <a:rPr lang="fr-FR" sz="6400" dirty="0"/>
              <a:t>- chef d’équipe en télésurveillance ou en vidéo-protection,</a:t>
            </a:r>
          </a:p>
          <a:p>
            <a:pPr marL="0" indent="0">
              <a:buNone/>
            </a:pPr>
            <a:r>
              <a:rPr lang="fr-FR" sz="6400" dirty="0"/>
              <a:t> </a:t>
            </a:r>
          </a:p>
          <a:p>
            <a:r>
              <a:rPr lang="fr-FR" sz="6400" dirty="0"/>
              <a:t>- assistant d’exploitation, responsable d’exploitation,</a:t>
            </a:r>
          </a:p>
          <a:p>
            <a:pPr marL="0" indent="0">
              <a:buNone/>
            </a:pPr>
            <a:r>
              <a:rPr lang="fr-FR" sz="6400" dirty="0"/>
              <a:t> </a:t>
            </a:r>
          </a:p>
          <a:p>
            <a:r>
              <a:rPr lang="fr-FR" sz="6400" dirty="0"/>
              <a:t>- chargé d’affaires/chargé de clientèle,</a:t>
            </a:r>
          </a:p>
          <a:p>
            <a:pPr marL="0" indent="0">
              <a:buNone/>
            </a:pPr>
            <a:r>
              <a:rPr lang="fr-FR" sz="6400" dirty="0"/>
              <a:t> </a:t>
            </a:r>
          </a:p>
          <a:p>
            <a:pPr marL="0" indent="0">
              <a:buNone/>
            </a:pPr>
            <a:r>
              <a:rPr lang="fr-FR" sz="6400" dirty="0"/>
              <a:t> </a:t>
            </a:r>
          </a:p>
          <a:p>
            <a:pPr algn="just"/>
            <a:endParaRPr lang="fr-FR" dirty="0"/>
          </a:p>
        </p:txBody>
      </p:sp>
      <p:grpSp>
        <p:nvGrpSpPr>
          <p:cNvPr id="4" name="Group 8285"/>
          <p:cNvGrpSpPr/>
          <p:nvPr/>
        </p:nvGrpSpPr>
        <p:grpSpPr>
          <a:xfrm>
            <a:off x="251520" y="260648"/>
            <a:ext cx="1971040" cy="1357631"/>
            <a:chOff x="0" y="0"/>
            <a:chExt cx="1971299" cy="1357806"/>
          </a:xfrm>
        </p:grpSpPr>
        <p:sp>
          <p:nvSpPr>
            <p:cNvPr id="5" name="Shape 8286"/>
            <p:cNvSpPr/>
            <p:nvPr/>
          </p:nvSpPr>
          <p:spPr>
            <a:xfrm>
              <a:off x="0" y="602874"/>
              <a:ext cx="1971299" cy="754932"/>
            </a:xfrm>
            <a:custGeom>
              <a:avLst/>
              <a:gdLst/>
              <a:ahLst/>
              <a:cxnLst/>
              <a:rect l="0" t="0" r="0" b="0"/>
              <a:pathLst>
                <a:path w="1971299" h="754932">
                  <a:moveTo>
                    <a:pt x="1967197" y="0"/>
                  </a:moveTo>
                  <a:lnTo>
                    <a:pt x="1971299" y="279375"/>
                  </a:lnTo>
                  <a:cubicBezTo>
                    <a:pt x="1967070" y="279438"/>
                    <a:pt x="1542357" y="287338"/>
                    <a:pt x="997514" y="410489"/>
                  </a:cubicBezTo>
                  <a:cubicBezTo>
                    <a:pt x="749273" y="466611"/>
                    <a:pt x="449741" y="553126"/>
                    <a:pt x="146866" y="685184"/>
                  </a:cubicBezTo>
                  <a:lnTo>
                    <a:pt x="0" y="754932"/>
                  </a:lnTo>
                  <a:lnTo>
                    <a:pt x="0" y="445210"/>
                  </a:lnTo>
                  <a:lnTo>
                    <a:pt x="29701" y="431644"/>
                  </a:lnTo>
                  <a:cubicBezTo>
                    <a:pt x="355624" y="288960"/>
                    <a:pt x="676718" y="196240"/>
                    <a:pt x="942396" y="136500"/>
                  </a:cubicBezTo>
                  <a:cubicBezTo>
                    <a:pt x="1514277" y="7912"/>
                    <a:pt x="1948985" y="254"/>
                    <a:pt x="1967197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 rot="-1067945">
              <a:off x="512300" y="897834"/>
              <a:ext cx="63510" cy="28485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-1026486">
              <a:off x="558080" y="883519"/>
              <a:ext cx="63510" cy="2848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-1006224">
              <a:off x="603874" y="869624"/>
              <a:ext cx="63510" cy="2848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rot="-947246">
              <a:off x="648839" y="847298"/>
              <a:ext cx="129722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-909365">
              <a:off x="744079" y="828786"/>
              <a:ext cx="74320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-854634">
              <a:off x="797626" y="808197"/>
              <a:ext cx="126750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-802282">
              <a:off x="891231" y="791807"/>
              <a:ext cx="74321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-752147">
              <a:off x="945097" y="771697"/>
              <a:ext cx="142425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È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 rot="-688599">
              <a:off x="1050130" y="748820"/>
              <a:ext cx="149992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 rot="-628543">
              <a:off x="1161279" y="728349"/>
              <a:ext cx="142425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rot="-585654">
              <a:off x="1267595" y="716905"/>
              <a:ext cx="60808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-558029">
              <a:off x="1312842" y="709429"/>
              <a:ext cx="60808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" name="Shape 8299"/>
            <p:cNvSpPr/>
            <p:nvPr/>
          </p:nvSpPr>
          <p:spPr>
            <a:xfrm>
              <a:off x="540004" y="41804"/>
              <a:ext cx="229375" cy="295408"/>
            </a:xfrm>
            <a:custGeom>
              <a:avLst/>
              <a:gdLst/>
              <a:ahLst/>
              <a:cxnLst/>
              <a:rect l="0" t="0" r="0" b="0"/>
              <a:pathLst>
                <a:path w="229375" h="295408">
                  <a:moveTo>
                    <a:pt x="229375" y="0"/>
                  </a:moveTo>
                  <a:lnTo>
                    <a:pt x="229375" y="60670"/>
                  </a:lnTo>
                  <a:lnTo>
                    <a:pt x="229260" y="60747"/>
                  </a:lnTo>
                  <a:cubicBezTo>
                    <a:pt x="214179" y="72981"/>
                    <a:pt x="199136" y="87274"/>
                    <a:pt x="184137" y="103626"/>
                  </a:cubicBezTo>
                  <a:lnTo>
                    <a:pt x="229375" y="139298"/>
                  </a:lnTo>
                  <a:lnTo>
                    <a:pt x="229375" y="288653"/>
                  </a:lnTo>
                  <a:lnTo>
                    <a:pt x="194932" y="277400"/>
                  </a:lnTo>
                  <a:lnTo>
                    <a:pt x="218808" y="202660"/>
                  </a:lnTo>
                  <a:cubicBezTo>
                    <a:pt x="213093" y="191268"/>
                    <a:pt x="204089" y="180245"/>
                    <a:pt x="191783" y="169577"/>
                  </a:cubicBezTo>
                  <a:cubicBezTo>
                    <a:pt x="179476" y="158922"/>
                    <a:pt x="166281" y="149701"/>
                    <a:pt x="152184" y="141891"/>
                  </a:cubicBezTo>
                  <a:cubicBezTo>
                    <a:pt x="117958" y="186620"/>
                    <a:pt x="88100" y="237789"/>
                    <a:pt x="62560" y="295408"/>
                  </a:cubicBezTo>
                  <a:lnTo>
                    <a:pt x="17551" y="275152"/>
                  </a:lnTo>
                  <a:cubicBezTo>
                    <a:pt x="42774" y="218726"/>
                    <a:pt x="71590" y="168154"/>
                    <a:pt x="103988" y="123425"/>
                  </a:cubicBezTo>
                  <a:cubicBezTo>
                    <a:pt x="80886" y="118637"/>
                    <a:pt x="64389" y="121177"/>
                    <a:pt x="54483" y="131083"/>
                  </a:cubicBezTo>
                  <a:cubicBezTo>
                    <a:pt x="46368" y="139186"/>
                    <a:pt x="47104" y="148355"/>
                    <a:pt x="56706" y="158541"/>
                  </a:cubicBezTo>
                  <a:cubicBezTo>
                    <a:pt x="58814" y="160649"/>
                    <a:pt x="61214" y="162605"/>
                    <a:pt x="63919" y="164395"/>
                  </a:cubicBezTo>
                  <a:lnTo>
                    <a:pt x="35103" y="204476"/>
                  </a:lnTo>
                  <a:cubicBezTo>
                    <a:pt x="11697" y="187662"/>
                    <a:pt x="0" y="166948"/>
                    <a:pt x="0" y="142348"/>
                  </a:cubicBezTo>
                  <a:cubicBezTo>
                    <a:pt x="0" y="119818"/>
                    <a:pt x="9741" y="101683"/>
                    <a:pt x="29248" y="87865"/>
                  </a:cubicBezTo>
                  <a:cubicBezTo>
                    <a:pt x="56274" y="69260"/>
                    <a:pt x="91542" y="66859"/>
                    <a:pt x="135065" y="80664"/>
                  </a:cubicBezTo>
                  <a:cubicBezTo>
                    <a:pt x="135954" y="80969"/>
                    <a:pt x="136690" y="81274"/>
                    <a:pt x="137300" y="81553"/>
                  </a:cubicBezTo>
                  <a:cubicBezTo>
                    <a:pt x="164630" y="49752"/>
                    <a:pt x="191846" y="24543"/>
                    <a:pt x="219011" y="5925"/>
                  </a:cubicBezTo>
                  <a:lnTo>
                    <a:pt x="22937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19" name="Shape 8300"/>
            <p:cNvSpPr/>
            <p:nvPr/>
          </p:nvSpPr>
          <p:spPr>
            <a:xfrm>
              <a:off x="769379" y="5857"/>
              <a:ext cx="112332" cy="328651"/>
            </a:xfrm>
            <a:custGeom>
              <a:avLst/>
              <a:gdLst/>
              <a:ahLst/>
              <a:cxnLst/>
              <a:rect l="0" t="0" r="0" b="0"/>
              <a:pathLst>
                <a:path w="112332" h="328651">
                  <a:moveTo>
                    <a:pt x="79019" y="0"/>
                  </a:moveTo>
                  <a:lnTo>
                    <a:pt x="112332" y="18923"/>
                  </a:lnTo>
                  <a:lnTo>
                    <a:pt x="12395" y="328651"/>
                  </a:lnTo>
                  <a:lnTo>
                    <a:pt x="0" y="324601"/>
                  </a:lnTo>
                  <a:lnTo>
                    <a:pt x="0" y="175246"/>
                  </a:lnTo>
                  <a:lnTo>
                    <a:pt x="7861" y="181445"/>
                  </a:lnTo>
                  <a:lnTo>
                    <a:pt x="45237" y="66180"/>
                  </a:lnTo>
                  <a:lnTo>
                    <a:pt x="0" y="96618"/>
                  </a:lnTo>
                  <a:lnTo>
                    <a:pt x="0" y="35947"/>
                  </a:lnTo>
                  <a:lnTo>
                    <a:pt x="32347" y="17455"/>
                  </a:lnTo>
                  <a:cubicBezTo>
                    <a:pt x="47244" y="10478"/>
                    <a:pt x="62801" y="4661"/>
                    <a:pt x="7901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0" name="Shape 8301"/>
            <p:cNvSpPr/>
            <p:nvPr/>
          </p:nvSpPr>
          <p:spPr>
            <a:xfrm>
              <a:off x="1177021" y="75640"/>
              <a:ext cx="101321" cy="73393"/>
            </a:xfrm>
            <a:custGeom>
              <a:avLst/>
              <a:gdLst/>
              <a:ahLst/>
              <a:cxnLst/>
              <a:rect l="0" t="0" r="0" b="0"/>
              <a:pathLst>
                <a:path w="101321" h="73393">
                  <a:moveTo>
                    <a:pt x="87351" y="0"/>
                  </a:moveTo>
                  <a:lnTo>
                    <a:pt x="101321" y="47282"/>
                  </a:lnTo>
                  <a:lnTo>
                    <a:pt x="13970" y="73393"/>
                  </a:lnTo>
                  <a:lnTo>
                    <a:pt x="0" y="26111"/>
                  </a:lnTo>
                  <a:lnTo>
                    <a:pt x="8735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1" name="Shape 8302"/>
            <p:cNvSpPr/>
            <p:nvPr/>
          </p:nvSpPr>
          <p:spPr>
            <a:xfrm>
              <a:off x="1488976" y="249428"/>
              <a:ext cx="5524" cy="17539"/>
            </a:xfrm>
            <a:custGeom>
              <a:avLst/>
              <a:gdLst/>
              <a:ahLst/>
              <a:cxnLst/>
              <a:rect l="0" t="0" r="0" b="0"/>
              <a:pathLst>
                <a:path w="5524" h="17539">
                  <a:moveTo>
                    <a:pt x="5524" y="0"/>
                  </a:moveTo>
                  <a:cubicBezTo>
                    <a:pt x="3874" y="5639"/>
                    <a:pt x="2642" y="9741"/>
                    <a:pt x="1854" y="12154"/>
                  </a:cubicBezTo>
                  <a:cubicBezTo>
                    <a:pt x="1384" y="13538"/>
                    <a:pt x="762" y="15342"/>
                    <a:pt x="0" y="17539"/>
                  </a:cubicBezTo>
                  <a:cubicBezTo>
                    <a:pt x="305" y="16535"/>
                    <a:pt x="610" y="15519"/>
                    <a:pt x="940" y="14402"/>
                  </a:cubicBezTo>
                  <a:cubicBezTo>
                    <a:pt x="2730" y="8395"/>
                    <a:pt x="4216" y="3683"/>
                    <a:pt x="5436" y="216"/>
                  </a:cubicBezTo>
                  <a:cubicBezTo>
                    <a:pt x="5461" y="152"/>
                    <a:pt x="5499" y="63"/>
                    <a:pt x="552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2" name="Shape 8303"/>
            <p:cNvSpPr/>
            <p:nvPr/>
          </p:nvSpPr>
          <p:spPr>
            <a:xfrm>
              <a:off x="1438217" y="245299"/>
              <a:ext cx="5461" cy="16980"/>
            </a:xfrm>
            <a:custGeom>
              <a:avLst/>
              <a:gdLst/>
              <a:ahLst/>
              <a:cxnLst/>
              <a:rect l="0" t="0" r="0" b="0"/>
              <a:pathLst>
                <a:path w="5461" h="16980">
                  <a:moveTo>
                    <a:pt x="5461" y="0"/>
                  </a:moveTo>
                  <a:lnTo>
                    <a:pt x="1715" y="12217"/>
                  </a:lnTo>
                  <a:cubicBezTo>
                    <a:pt x="1257" y="13957"/>
                    <a:pt x="635" y="15469"/>
                    <a:pt x="0" y="16980"/>
                  </a:cubicBezTo>
                  <a:lnTo>
                    <a:pt x="54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3" name="Shape 8304"/>
            <p:cNvSpPr/>
            <p:nvPr/>
          </p:nvSpPr>
          <p:spPr>
            <a:xfrm>
              <a:off x="1037920" y="5"/>
              <a:ext cx="159372" cy="328359"/>
            </a:xfrm>
            <a:custGeom>
              <a:avLst/>
              <a:gdLst/>
              <a:ahLst/>
              <a:cxnLst/>
              <a:rect l="0" t="0" r="0" b="0"/>
              <a:pathLst>
                <a:path w="159372" h="328359">
                  <a:moveTo>
                    <a:pt x="83299" y="0"/>
                  </a:moveTo>
                  <a:lnTo>
                    <a:pt x="130543" y="15316"/>
                  </a:lnTo>
                  <a:lnTo>
                    <a:pt x="112116" y="72936"/>
                  </a:lnTo>
                  <a:lnTo>
                    <a:pt x="134163" y="72936"/>
                  </a:lnTo>
                  <a:lnTo>
                    <a:pt x="134163" y="122466"/>
                  </a:lnTo>
                  <a:lnTo>
                    <a:pt x="95872" y="122466"/>
                  </a:lnTo>
                  <a:lnTo>
                    <a:pt x="52222" y="259334"/>
                  </a:lnTo>
                  <a:cubicBezTo>
                    <a:pt x="49213" y="268326"/>
                    <a:pt x="51029" y="274345"/>
                    <a:pt x="57633" y="277330"/>
                  </a:cubicBezTo>
                  <a:cubicBezTo>
                    <a:pt x="64529" y="280327"/>
                    <a:pt x="70993" y="277482"/>
                    <a:pt x="76975" y="268783"/>
                  </a:cubicBezTo>
                  <a:cubicBezTo>
                    <a:pt x="79070" y="265786"/>
                    <a:pt x="80861" y="262039"/>
                    <a:pt x="82385" y="257518"/>
                  </a:cubicBezTo>
                  <a:lnTo>
                    <a:pt x="92138" y="226530"/>
                  </a:lnTo>
                  <a:cubicBezTo>
                    <a:pt x="92367" y="225743"/>
                    <a:pt x="92481" y="224993"/>
                    <a:pt x="92735" y="224206"/>
                  </a:cubicBezTo>
                  <a:cubicBezTo>
                    <a:pt x="93243" y="222555"/>
                    <a:pt x="93828" y="220955"/>
                    <a:pt x="94399" y="219342"/>
                  </a:cubicBezTo>
                  <a:cubicBezTo>
                    <a:pt x="100571" y="202070"/>
                    <a:pt x="110236" y="187757"/>
                    <a:pt x="123571" y="176492"/>
                  </a:cubicBezTo>
                  <a:cubicBezTo>
                    <a:pt x="130842" y="170332"/>
                    <a:pt x="138849" y="165716"/>
                    <a:pt x="147593" y="162639"/>
                  </a:cubicBezTo>
                  <a:lnTo>
                    <a:pt x="159372" y="160729"/>
                  </a:lnTo>
                  <a:lnTo>
                    <a:pt x="159372" y="213191"/>
                  </a:lnTo>
                  <a:lnTo>
                    <a:pt x="154864" y="214757"/>
                  </a:lnTo>
                  <a:cubicBezTo>
                    <a:pt x="150063" y="218656"/>
                    <a:pt x="146164" y="223609"/>
                    <a:pt x="143154" y="229616"/>
                  </a:cubicBezTo>
                  <a:lnTo>
                    <a:pt x="159372" y="224390"/>
                  </a:lnTo>
                  <a:lnTo>
                    <a:pt x="159372" y="277686"/>
                  </a:lnTo>
                  <a:lnTo>
                    <a:pt x="158001" y="278232"/>
                  </a:lnTo>
                  <a:lnTo>
                    <a:pt x="159372" y="278391"/>
                  </a:lnTo>
                  <a:lnTo>
                    <a:pt x="159372" y="327389"/>
                  </a:lnTo>
                  <a:lnTo>
                    <a:pt x="140017" y="323698"/>
                  </a:lnTo>
                  <a:cubicBezTo>
                    <a:pt x="128194" y="319341"/>
                    <a:pt x="118491" y="313576"/>
                    <a:pt x="110630" y="306578"/>
                  </a:cubicBezTo>
                  <a:cubicBezTo>
                    <a:pt x="109207" y="308026"/>
                    <a:pt x="109207" y="308026"/>
                    <a:pt x="108496" y="308623"/>
                  </a:cubicBezTo>
                  <a:cubicBezTo>
                    <a:pt x="105791" y="310871"/>
                    <a:pt x="102641" y="313499"/>
                    <a:pt x="99060" y="316497"/>
                  </a:cubicBezTo>
                  <a:cubicBezTo>
                    <a:pt x="95440" y="319507"/>
                    <a:pt x="91377" y="321755"/>
                    <a:pt x="86881" y="323240"/>
                  </a:cubicBezTo>
                  <a:cubicBezTo>
                    <a:pt x="82385" y="324752"/>
                    <a:pt x="77584" y="325946"/>
                    <a:pt x="72479" y="326847"/>
                  </a:cubicBezTo>
                  <a:cubicBezTo>
                    <a:pt x="61684" y="328359"/>
                    <a:pt x="51232" y="327304"/>
                    <a:pt x="41186" y="323698"/>
                  </a:cubicBezTo>
                  <a:cubicBezTo>
                    <a:pt x="33845" y="321081"/>
                    <a:pt x="27508" y="317348"/>
                    <a:pt x="22111" y="312572"/>
                  </a:cubicBezTo>
                  <a:cubicBezTo>
                    <a:pt x="20091" y="310794"/>
                    <a:pt x="18186" y="308902"/>
                    <a:pt x="16434" y="306832"/>
                  </a:cubicBezTo>
                  <a:cubicBezTo>
                    <a:pt x="9982" y="299161"/>
                    <a:pt x="5410" y="289928"/>
                    <a:pt x="2705" y="279133"/>
                  </a:cubicBezTo>
                  <a:cubicBezTo>
                    <a:pt x="0" y="268326"/>
                    <a:pt x="749" y="256769"/>
                    <a:pt x="4940" y="244462"/>
                  </a:cubicBezTo>
                  <a:lnTo>
                    <a:pt x="12929" y="219481"/>
                  </a:lnTo>
                  <a:lnTo>
                    <a:pt x="44094" y="122009"/>
                  </a:lnTo>
                  <a:lnTo>
                    <a:pt x="25197" y="122009"/>
                  </a:lnTo>
                  <a:lnTo>
                    <a:pt x="25197" y="72936"/>
                  </a:lnTo>
                  <a:lnTo>
                    <a:pt x="60338" y="72936"/>
                  </a:lnTo>
                  <a:lnTo>
                    <a:pt x="8329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4" name="Shape 8305"/>
            <p:cNvSpPr/>
            <p:nvPr/>
          </p:nvSpPr>
          <p:spPr>
            <a:xfrm>
              <a:off x="1197292" y="169220"/>
              <a:ext cx="148740" cy="162509"/>
            </a:xfrm>
            <a:custGeom>
              <a:avLst/>
              <a:gdLst/>
              <a:ahLst/>
              <a:cxnLst/>
              <a:rect l="0" t="0" r="0" b="0"/>
              <a:pathLst>
                <a:path w="148740" h="162509">
                  <a:moveTo>
                    <a:pt x="148740" y="0"/>
                  </a:moveTo>
                  <a:lnTo>
                    <a:pt x="148740" y="49647"/>
                  </a:lnTo>
                  <a:lnTo>
                    <a:pt x="148295" y="49680"/>
                  </a:lnTo>
                  <a:cubicBezTo>
                    <a:pt x="141189" y="52879"/>
                    <a:pt x="135312" y="58648"/>
                    <a:pt x="130658" y="66992"/>
                  </a:cubicBezTo>
                  <a:cubicBezTo>
                    <a:pt x="130632" y="67043"/>
                    <a:pt x="130594" y="67093"/>
                    <a:pt x="130556" y="67144"/>
                  </a:cubicBezTo>
                  <a:cubicBezTo>
                    <a:pt x="126556" y="74574"/>
                    <a:pt x="124460" y="81559"/>
                    <a:pt x="124206" y="88112"/>
                  </a:cubicBezTo>
                  <a:cubicBezTo>
                    <a:pt x="124028" y="92417"/>
                    <a:pt x="124625" y="96532"/>
                    <a:pt x="126060" y="100456"/>
                  </a:cubicBezTo>
                  <a:cubicBezTo>
                    <a:pt x="129045" y="109169"/>
                    <a:pt x="134887" y="110972"/>
                    <a:pt x="143612" y="105867"/>
                  </a:cubicBezTo>
                  <a:lnTo>
                    <a:pt x="148740" y="101635"/>
                  </a:lnTo>
                  <a:lnTo>
                    <a:pt x="148740" y="155955"/>
                  </a:lnTo>
                  <a:lnTo>
                    <a:pt x="144501" y="157187"/>
                  </a:lnTo>
                  <a:cubicBezTo>
                    <a:pt x="131610" y="158991"/>
                    <a:pt x="119977" y="157492"/>
                    <a:pt x="109626" y="152691"/>
                  </a:cubicBezTo>
                  <a:cubicBezTo>
                    <a:pt x="103467" y="149834"/>
                    <a:pt x="98044" y="145567"/>
                    <a:pt x="93218" y="140207"/>
                  </a:cubicBezTo>
                  <a:cubicBezTo>
                    <a:pt x="85039" y="146430"/>
                    <a:pt x="75311" y="151510"/>
                    <a:pt x="63932" y="155384"/>
                  </a:cubicBezTo>
                  <a:cubicBezTo>
                    <a:pt x="49816" y="160185"/>
                    <a:pt x="35817" y="162509"/>
                    <a:pt x="21936" y="162358"/>
                  </a:cubicBezTo>
                  <a:lnTo>
                    <a:pt x="0" y="158174"/>
                  </a:lnTo>
                  <a:lnTo>
                    <a:pt x="0" y="109176"/>
                  </a:lnTo>
                  <a:lnTo>
                    <a:pt x="27686" y="112394"/>
                  </a:lnTo>
                  <a:cubicBezTo>
                    <a:pt x="37732" y="112242"/>
                    <a:pt x="47193" y="109918"/>
                    <a:pt x="56058" y="105409"/>
                  </a:cubicBezTo>
                  <a:cubicBezTo>
                    <a:pt x="64884" y="100914"/>
                    <a:pt x="70358" y="95072"/>
                    <a:pt x="72492" y="87858"/>
                  </a:cubicBezTo>
                  <a:lnTo>
                    <a:pt x="76060" y="76339"/>
                  </a:lnTo>
                  <a:cubicBezTo>
                    <a:pt x="78804" y="56489"/>
                    <a:pt x="87046" y="38925"/>
                    <a:pt x="100838" y="23710"/>
                  </a:cubicBezTo>
                  <a:cubicBezTo>
                    <a:pt x="108782" y="14922"/>
                    <a:pt x="117894" y="8334"/>
                    <a:pt x="128175" y="3943"/>
                  </a:cubicBezTo>
                  <a:lnTo>
                    <a:pt x="14874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5" name="Shape 8306"/>
            <p:cNvSpPr/>
            <p:nvPr/>
          </p:nvSpPr>
          <p:spPr>
            <a:xfrm>
              <a:off x="1197292" y="158031"/>
              <a:ext cx="69787" cy="119660"/>
            </a:xfrm>
            <a:custGeom>
              <a:avLst/>
              <a:gdLst/>
              <a:ahLst/>
              <a:cxnLst/>
              <a:rect l="0" t="0" r="0" b="0"/>
              <a:pathLst>
                <a:path w="69787" h="119660">
                  <a:moveTo>
                    <a:pt x="16662" y="0"/>
                  </a:moveTo>
                  <a:cubicBezTo>
                    <a:pt x="41250" y="0"/>
                    <a:pt x="56871" y="9449"/>
                    <a:pt x="63462" y="28372"/>
                  </a:cubicBezTo>
                  <a:cubicBezTo>
                    <a:pt x="69787" y="45771"/>
                    <a:pt x="66916" y="63932"/>
                    <a:pt x="54902" y="82829"/>
                  </a:cubicBezTo>
                  <a:cubicBezTo>
                    <a:pt x="48463" y="92894"/>
                    <a:pt x="40551" y="101038"/>
                    <a:pt x="31171" y="107266"/>
                  </a:cubicBezTo>
                  <a:lnTo>
                    <a:pt x="0" y="119660"/>
                  </a:lnTo>
                  <a:lnTo>
                    <a:pt x="0" y="66364"/>
                  </a:lnTo>
                  <a:lnTo>
                    <a:pt x="4039" y="65062"/>
                  </a:lnTo>
                  <a:cubicBezTo>
                    <a:pt x="10058" y="60706"/>
                    <a:pt x="14084" y="55524"/>
                    <a:pt x="16218" y="49530"/>
                  </a:cubicBezTo>
                  <a:lnTo>
                    <a:pt x="0" y="55165"/>
                  </a:lnTo>
                  <a:lnTo>
                    <a:pt x="0" y="2703"/>
                  </a:lnTo>
                  <a:lnTo>
                    <a:pt x="166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6" name="Shape 8307"/>
            <p:cNvSpPr/>
            <p:nvPr/>
          </p:nvSpPr>
          <p:spPr>
            <a:xfrm>
              <a:off x="1346032" y="158946"/>
              <a:ext cx="163829" cy="334480"/>
            </a:xfrm>
            <a:custGeom>
              <a:avLst/>
              <a:gdLst/>
              <a:ahLst/>
              <a:cxnLst/>
              <a:rect l="0" t="0" r="0" b="0"/>
              <a:pathLst>
                <a:path w="163829" h="334480">
                  <a:moveTo>
                    <a:pt x="125415" y="0"/>
                  </a:moveTo>
                  <a:cubicBezTo>
                    <a:pt x="129606" y="1499"/>
                    <a:pt x="134889" y="3137"/>
                    <a:pt x="141176" y="4928"/>
                  </a:cubicBezTo>
                  <a:cubicBezTo>
                    <a:pt x="150472" y="7938"/>
                    <a:pt x="156022" y="9665"/>
                    <a:pt x="157851" y="10122"/>
                  </a:cubicBezTo>
                  <a:cubicBezTo>
                    <a:pt x="159642" y="10566"/>
                    <a:pt x="161000" y="10490"/>
                    <a:pt x="161877" y="9893"/>
                  </a:cubicBezTo>
                  <a:lnTo>
                    <a:pt x="163829" y="9613"/>
                  </a:lnTo>
                  <a:lnTo>
                    <a:pt x="163829" y="64573"/>
                  </a:lnTo>
                  <a:lnTo>
                    <a:pt x="160518" y="67297"/>
                  </a:lnTo>
                  <a:cubicBezTo>
                    <a:pt x="157851" y="70434"/>
                    <a:pt x="155412" y="74282"/>
                    <a:pt x="153317" y="78778"/>
                  </a:cubicBezTo>
                  <a:cubicBezTo>
                    <a:pt x="151259" y="83185"/>
                    <a:pt x="149647" y="87097"/>
                    <a:pt x="148465" y="90488"/>
                  </a:cubicBezTo>
                  <a:cubicBezTo>
                    <a:pt x="148440" y="90551"/>
                    <a:pt x="148402" y="90627"/>
                    <a:pt x="148377" y="90703"/>
                  </a:cubicBezTo>
                  <a:cubicBezTo>
                    <a:pt x="147157" y="94171"/>
                    <a:pt x="145671" y="98882"/>
                    <a:pt x="143881" y="104889"/>
                  </a:cubicBezTo>
                  <a:cubicBezTo>
                    <a:pt x="143551" y="106007"/>
                    <a:pt x="143246" y="107010"/>
                    <a:pt x="142941" y="108014"/>
                  </a:cubicBezTo>
                  <a:cubicBezTo>
                    <a:pt x="141620" y="112395"/>
                    <a:pt x="140566" y="115735"/>
                    <a:pt x="139829" y="117945"/>
                  </a:cubicBezTo>
                  <a:cubicBezTo>
                    <a:pt x="146573" y="119450"/>
                    <a:pt x="152745" y="119580"/>
                    <a:pt x="158338" y="118340"/>
                  </a:cubicBezTo>
                  <a:lnTo>
                    <a:pt x="163829" y="115482"/>
                  </a:lnTo>
                  <a:lnTo>
                    <a:pt x="163829" y="166390"/>
                  </a:lnTo>
                  <a:lnTo>
                    <a:pt x="152269" y="168526"/>
                  </a:lnTo>
                  <a:cubicBezTo>
                    <a:pt x="143227" y="168713"/>
                    <a:pt x="133975" y="167456"/>
                    <a:pt x="124501" y="164757"/>
                  </a:cubicBezTo>
                  <a:lnTo>
                    <a:pt x="70056" y="334480"/>
                  </a:lnTo>
                  <a:lnTo>
                    <a:pt x="22774" y="319176"/>
                  </a:lnTo>
                  <a:lnTo>
                    <a:pt x="71161" y="168720"/>
                  </a:lnTo>
                  <a:cubicBezTo>
                    <a:pt x="56530" y="168224"/>
                    <a:pt x="43246" y="162458"/>
                    <a:pt x="31333" y="151257"/>
                  </a:cubicBezTo>
                  <a:cubicBezTo>
                    <a:pt x="25936" y="155759"/>
                    <a:pt x="20272" y="159360"/>
                    <a:pt x="14342" y="162060"/>
                  </a:cubicBezTo>
                  <a:lnTo>
                    <a:pt x="0" y="166230"/>
                  </a:lnTo>
                  <a:lnTo>
                    <a:pt x="0" y="111910"/>
                  </a:lnTo>
                  <a:lnTo>
                    <a:pt x="3876" y="108712"/>
                  </a:lnTo>
                  <a:cubicBezTo>
                    <a:pt x="6581" y="105562"/>
                    <a:pt x="8905" y="101740"/>
                    <a:pt x="10836" y="97219"/>
                  </a:cubicBezTo>
                  <a:cubicBezTo>
                    <a:pt x="12804" y="92723"/>
                    <a:pt x="14455" y="88748"/>
                    <a:pt x="15814" y="85306"/>
                  </a:cubicBezTo>
                  <a:cubicBezTo>
                    <a:pt x="17160" y="81852"/>
                    <a:pt x="18722" y="77114"/>
                    <a:pt x="20538" y="71120"/>
                  </a:cubicBezTo>
                  <a:cubicBezTo>
                    <a:pt x="22342" y="65113"/>
                    <a:pt x="23688" y="60770"/>
                    <a:pt x="24564" y="58064"/>
                  </a:cubicBezTo>
                  <a:lnTo>
                    <a:pt x="0" y="59921"/>
                  </a:lnTo>
                  <a:lnTo>
                    <a:pt x="0" y="10275"/>
                  </a:lnTo>
                  <a:lnTo>
                    <a:pt x="13782" y="7633"/>
                  </a:lnTo>
                  <a:cubicBezTo>
                    <a:pt x="26088" y="8242"/>
                    <a:pt x="35080" y="9449"/>
                    <a:pt x="40808" y="11240"/>
                  </a:cubicBezTo>
                  <a:lnTo>
                    <a:pt x="43513" y="1791"/>
                  </a:lnTo>
                  <a:lnTo>
                    <a:pt x="90757" y="16650"/>
                  </a:lnTo>
                  <a:lnTo>
                    <a:pt x="63769" y="100394"/>
                  </a:lnTo>
                  <a:cubicBezTo>
                    <a:pt x="61064" y="109385"/>
                    <a:pt x="62982" y="115405"/>
                    <a:pt x="69611" y="118389"/>
                  </a:cubicBezTo>
                  <a:cubicBezTo>
                    <a:pt x="76520" y="121387"/>
                    <a:pt x="82806" y="118542"/>
                    <a:pt x="88521" y="109842"/>
                  </a:cubicBezTo>
                  <a:cubicBezTo>
                    <a:pt x="90007" y="107988"/>
                    <a:pt x="91176" y="105753"/>
                    <a:pt x="92192" y="103327"/>
                  </a:cubicBezTo>
                  <a:cubicBezTo>
                    <a:pt x="92814" y="101816"/>
                    <a:pt x="93449" y="100305"/>
                    <a:pt x="93894" y="98577"/>
                  </a:cubicBezTo>
                  <a:lnTo>
                    <a:pt x="97640" y="86360"/>
                  </a:lnTo>
                  <a:lnTo>
                    <a:pt x="105984" y="60414"/>
                  </a:lnTo>
                  <a:lnTo>
                    <a:pt x="12541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7" name="Shape 8308"/>
            <p:cNvSpPr/>
            <p:nvPr/>
          </p:nvSpPr>
          <p:spPr>
            <a:xfrm>
              <a:off x="1509862" y="166578"/>
              <a:ext cx="74133" cy="158757"/>
            </a:xfrm>
            <a:custGeom>
              <a:avLst/>
              <a:gdLst/>
              <a:ahLst/>
              <a:cxnLst/>
              <a:rect l="0" t="0" r="0" b="0"/>
              <a:pathLst>
                <a:path w="74133" h="158757">
                  <a:moveTo>
                    <a:pt x="13808" y="0"/>
                  </a:moveTo>
                  <a:cubicBezTo>
                    <a:pt x="33925" y="0"/>
                    <a:pt x="49216" y="7214"/>
                    <a:pt x="59731" y="21615"/>
                  </a:cubicBezTo>
                  <a:cubicBezTo>
                    <a:pt x="70247" y="36017"/>
                    <a:pt x="74133" y="56693"/>
                    <a:pt x="74133" y="72492"/>
                  </a:cubicBezTo>
                  <a:cubicBezTo>
                    <a:pt x="74133" y="88303"/>
                    <a:pt x="63897" y="115824"/>
                    <a:pt x="56582" y="124257"/>
                  </a:cubicBezTo>
                  <a:cubicBezTo>
                    <a:pt x="46066" y="139268"/>
                    <a:pt x="32198" y="149860"/>
                    <a:pt x="14951" y="155994"/>
                  </a:cubicBezTo>
                  <a:lnTo>
                    <a:pt x="0" y="158757"/>
                  </a:lnTo>
                  <a:lnTo>
                    <a:pt x="0" y="107849"/>
                  </a:lnTo>
                  <a:lnTo>
                    <a:pt x="9541" y="102883"/>
                  </a:lnTo>
                  <a:cubicBezTo>
                    <a:pt x="18367" y="94932"/>
                    <a:pt x="22216" y="88417"/>
                    <a:pt x="23270" y="79705"/>
                  </a:cubicBezTo>
                  <a:cubicBezTo>
                    <a:pt x="24337" y="70980"/>
                    <a:pt x="25149" y="54102"/>
                    <a:pt x="18774" y="50889"/>
                  </a:cubicBezTo>
                  <a:cubicBezTo>
                    <a:pt x="15764" y="49073"/>
                    <a:pt x="11408" y="49530"/>
                    <a:pt x="5718" y="52235"/>
                  </a:cubicBezTo>
                  <a:lnTo>
                    <a:pt x="0" y="56940"/>
                  </a:lnTo>
                  <a:lnTo>
                    <a:pt x="0" y="1981"/>
                  </a:lnTo>
                  <a:lnTo>
                    <a:pt x="1380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8" name="Shape 8309"/>
            <p:cNvSpPr/>
            <p:nvPr/>
          </p:nvSpPr>
          <p:spPr>
            <a:xfrm>
              <a:off x="1042509" y="244471"/>
              <a:ext cx="343" cy="1270"/>
            </a:xfrm>
            <a:custGeom>
              <a:avLst/>
              <a:gdLst/>
              <a:ahLst/>
              <a:cxnLst/>
              <a:rect l="0" t="0" r="0" b="0"/>
              <a:pathLst>
                <a:path w="343" h="1270">
                  <a:moveTo>
                    <a:pt x="0" y="1270"/>
                  </a:moveTo>
                  <a:cubicBezTo>
                    <a:pt x="140" y="838"/>
                    <a:pt x="203" y="432"/>
                    <a:pt x="34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9" name="Shape 8310"/>
            <p:cNvSpPr/>
            <p:nvPr/>
          </p:nvSpPr>
          <p:spPr>
            <a:xfrm>
              <a:off x="881332" y="274980"/>
              <a:ext cx="9779" cy="16091"/>
            </a:xfrm>
            <a:custGeom>
              <a:avLst/>
              <a:gdLst/>
              <a:ahLst/>
              <a:cxnLst/>
              <a:rect l="0" t="0" r="0" b="0"/>
              <a:pathLst>
                <a:path w="9779" h="16091">
                  <a:moveTo>
                    <a:pt x="0" y="16091"/>
                  </a:moveTo>
                  <a:lnTo>
                    <a:pt x="9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0" name="Shape 8311"/>
            <p:cNvSpPr/>
            <p:nvPr/>
          </p:nvSpPr>
          <p:spPr>
            <a:xfrm>
              <a:off x="834149" y="0"/>
              <a:ext cx="134442" cy="271043"/>
            </a:xfrm>
            <a:custGeom>
              <a:avLst/>
              <a:gdLst/>
              <a:ahLst/>
              <a:cxnLst/>
              <a:rect l="0" t="0" r="0" b="0"/>
              <a:pathLst>
                <a:path w="134442" h="271043">
                  <a:moveTo>
                    <a:pt x="87630" y="0"/>
                  </a:moveTo>
                  <a:lnTo>
                    <a:pt x="134442" y="15329"/>
                  </a:lnTo>
                  <a:lnTo>
                    <a:pt x="85255" y="168593"/>
                  </a:lnTo>
                  <a:cubicBezTo>
                    <a:pt x="49670" y="199009"/>
                    <a:pt x="17602" y="235255"/>
                    <a:pt x="0" y="271043"/>
                  </a:cubicBezTo>
                  <a:cubicBezTo>
                    <a:pt x="16396" y="219710"/>
                    <a:pt x="45593" y="129400"/>
                    <a:pt x="8763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1" name="Shape 8312"/>
            <p:cNvSpPr/>
            <p:nvPr/>
          </p:nvSpPr>
          <p:spPr>
            <a:xfrm>
              <a:off x="892000" y="185255"/>
              <a:ext cx="168021" cy="143700"/>
            </a:xfrm>
            <a:custGeom>
              <a:avLst/>
              <a:gdLst/>
              <a:ahLst/>
              <a:cxnLst/>
              <a:rect l="0" t="0" r="0" b="0"/>
              <a:pathLst>
                <a:path w="168021" h="143700">
                  <a:moveTo>
                    <a:pt x="81623" y="0"/>
                  </a:moveTo>
                  <a:cubicBezTo>
                    <a:pt x="83121" y="394"/>
                    <a:pt x="84493" y="737"/>
                    <a:pt x="86055" y="1143"/>
                  </a:cubicBezTo>
                  <a:cubicBezTo>
                    <a:pt x="99555" y="6248"/>
                    <a:pt x="109538" y="14719"/>
                    <a:pt x="115989" y="26581"/>
                  </a:cubicBezTo>
                  <a:cubicBezTo>
                    <a:pt x="122453" y="38430"/>
                    <a:pt x="123431" y="51575"/>
                    <a:pt x="118897" y="65977"/>
                  </a:cubicBezTo>
                  <a:cubicBezTo>
                    <a:pt x="118897" y="66269"/>
                    <a:pt x="118466" y="67551"/>
                    <a:pt x="117577" y="69799"/>
                  </a:cubicBezTo>
                  <a:cubicBezTo>
                    <a:pt x="116662" y="72047"/>
                    <a:pt x="115545" y="76479"/>
                    <a:pt x="115075" y="78575"/>
                  </a:cubicBezTo>
                  <a:cubicBezTo>
                    <a:pt x="114376" y="81953"/>
                    <a:pt x="115608" y="85166"/>
                    <a:pt x="116700" y="86995"/>
                  </a:cubicBezTo>
                  <a:cubicBezTo>
                    <a:pt x="117792" y="88824"/>
                    <a:pt x="119634" y="90729"/>
                    <a:pt x="122961" y="92088"/>
                  </a:cubicBezTo>
                  <a:cubicBezTo>
                    <a:pt x="126289" y="93447"/>
                    <a:pt x="131000" y="93205"/>
                    <a:pt x="134455" y="90957"/>
                  </a:cubicBezTo>
                  <a:cubicBezTo>
                    <a:pt x="137909" y="88710"/>
                    <a:pt x="140741" y="85039"/>
                    <a:pt x="143015" y="79934"/>
                  </a:cubicBezTo>
                  <a:cubicBezTo>
                    <a:pt x="145250" y="74816"/>
                    <a:pt x="147536" y="69837"/>
                    <a:pt x="149200" y="64732"/>
                  </a:cubicBezTo>
                  <a:cubicBezTo>
                    <a:pt x="149898" y="62509"/>
                    <a:pt x="150279" y="61277"/>
                    <a:pt x="150508" y="60490"/>
                  </a:cubicBezTo>
                  <a:cubicBezTo>
                    <a:pt x="146698" y="72314"/>
                    <a:pt x="146012" y="83452"/>
                    <a:pt x="148628" y="93878"/>
                  </a:cubicBezTo>
                  <a:cubicBezTo>
                    <a:pt x="151333" y="104686"/>
                    <a:pt x="155892" y="113919"/>
                    <a:pt x="162357" y="121577"/>
                  </a:cubicBezTo>
                  <a:cubicBezTo>
                    <a:pt x="164109" y="123647"/>
                    <a:pt x="166014" y="125539"/>
                    <a:pt x="168021" y="127318"/>
                  </a:cubicBezTo>
                  <a:cubicBezTo>
                    <a:pt x="166472" y="128613"/>
                    <a:pt x="164808" y="129921"/>
                    <a:pt x="163030" y="131254"/>
                  </a:cubicBezTo>
                  <a:cubicBezTo>
                    <a:pt x="159449" y="133960"/>
                    <a:pt x="155384" y="136131"/>
                    <a:pt x="150889" y="137770"/>
                  </a:cubicBezTo>
                  <a:cubicBezTo>
                    <a:pt x="146355" y="139433"/>
                    <a:pt x="141554" y="140703"/>
                    <a:pt x="136487" y="141592"/>
                  </a:cubicBezTo>
                  <a:cubicBezTo>
                    <a:pt x="122352" y="143700"/>
                    <a:pt x="109156" y="141465"/>
                    <a:pt x="96850" y="134849"/>
                  </a:cubicBezTo>
                  <a:cubicBezTo>
                    <a:pt x="84544" y="128257"/>
                    <a:pt x="75616" y="118275"/>
                    <a:pt x="70066" y="104915"/>
                  </a:cubicBezTo>
                  <a:cubicBezTo>
                    <a:pt x="64516" y="91567"/>
                    <a:pt x="65545" y="61836"/>
                    <a:pt x="69825" y="55613"/>
                  </a:cubicBezTo>
                  <a:cubicBezTo>
                    <a:pt x="70942" y="53467"/>
                    <a:pt x="71857" y="51194"/>
                    <a:pt x="71412" y="49543"/>
                  </a:cubicBezTo>
                  <a:cubicBezTo>
                    <a:pt x="70980" y="47879"/>
                    <a:pt x="68339" y="46761"/>
                    <a:pt x="63538" y="46164"/>
                  </a:cubicBezTo>
                  <a:cubicBezTo>
                    <a:pt x="58128" y="45568"/>
                    <a:pt x="52438" y="46241"/>
                    <a:pt x="46418" y="48184"/>
                  </a:cubicBezTo>
                  <a:cubicBezTo>
                    <a:pt x="40437" y="50152"/>
                    <a:pt x="34785" y="52908"/>
                    <a:pt x="29553" y="56502"/>
                  </a:cubicBezTo>
                  <a:cubicBezTo>
                    <a:pt x="24308" y="60109"/>
                    <a:pt x="19266" y="64325"/>
                    <a:pt x="14465" y="69126"/>
                  </a:cubicBezTo>
                  <a:cubicBezTo>
                    <a:pt x="8788" y="76009"/>
                    <a:pt x="3975" y="82398"/>
                    <a:pt x="0" y="88303"/>
                  </a:cubicBezTo>
                  <a:cubicBezTo>
                    <a:pt x="20676" y="55766"/>
                    <a:pt x="45250" y="25717"/>
                    <a:pt x="8162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2" name="Shape 8313"/>
            <p:cNvSpPr/>
            <p:nvPr/>
          </p:nvSpPr>
          <p:spPr>
            <a:xfrm>
              <a:off x="891115" y="273557"/>
              <a:ext cx="889" cy="1422"/>
            </a:xfrm>
            <a:custGeom>
              <a:avLst/>
              <a:gdLst/>
              <a:ahLst/>
              <a:cxnLst/>
              <a:rect l="0" t="0" r="0" b="0"/>
              <a:pathLst>
                <a:path w="889" h="1422">
                  <a:moveTo>
                    <a:pt x="0" y="1422"/>
                  </a:moveTo>
                  <a:cubicBezTo>
                    <a:pt x="292" y="952"/>
                    <a:pt x="584" y="470"/>
                    <a:pt x="88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3" name="Shape 8314"/>
            <p:cNvSpPr/>
            <p:nvPr/>
          </p:nvSpPr>
          <p:spPr>
            <a:xfrm>
              <a:off x="757818" y="108728"/>
              <a:ext cx="271767" cy="245999"/>
            </a:xfrm>
            <a:custGeom>
              <a:avLst/>
              <a:gdLst/>
              <a:ahLst/>
              <a:cxnLst/>
              <a:rect l="0" t="0" r="0" b="0"/>
              <a:pathLst>
                <a:path w="271767" h="245999">
                  <a:moveTo>
                    <a:pt x="250825" y="0"/>
                  </a:moveTo>
                  <a:cubicBezTo>
                    <a:pt x="255359" y="9944"/>
                    <a:pt x="270180" y="41351"/>
                    <a:pt x="271767" y="44996"/>
                  </a:cubicBezTo>
                  <a:cubicBezTo>
                    <a:pt x="250292" y="54546"/>
                    <a:pt x="231940" y="65126"/>
                    <a:pt x="215811" y="76530"/>
                  </a:cubicBezTo>
                  <a:cubicBezTo>
                    <a:pt x="179438" y="102248"/>
                    <a:pt x="154851" y="132296"/>
                    <a:pt x="134188" y="164833"/>
                  </a:cubicBezTo>
                  <a:cubicBezTo>
                    <a:pt x="133858" y="165329"/>
                    <a:pt x="133617" y="165760"/>
                    <a:pt x="133299" y="166256"/>
                  </a:cubicBezTo>
                  <a:cubicBezTo>
                    <a:pt x="129946" y="171552"/>
                    <a:pt x="126695" y="176911"/>
                    <a:pt x="123507" y="182347"/>
                  </a:cubicBezTo>
                  <a:cubicBezTo>
                    <a:pt x="111468" y="202895"/>
                    <a:pt x="100317" y="224231"/>
                    <a:pt x="88265" y="245999"/>
                  </a:cubicBezTo>
                  <a:cubicBezTo>
                    <a:pt x="83541" y="244488"/>
                    <a:pt x="47371" y="232512"/>
                    <a:pt x="47371" y="232512"/>
                  </a:cubicBezTo>
                  <a:cubicBezTo>
                    <a:pt x="47371" y="232512"/>
                    <a:pt x="14630" y="155727"/>
                    <a:pt x="0" y="136284"/>
                  </a:cubicBezTo>
                  <a:cubicBezTo>
                    <a:pt x="10224" y="101727"/>
                    <a:pt x="18123" y="79959"/>
                    <a:pt x="18123" y="79959"/>
                  </a:cubicBezTo>
                  <a:cubicBezTo>
                    <a:pt x="18123" y="79959"/>
                    <a:pt x="33325" y="99136"/>
                    <a:pt x="70929" y="174333"/>
                  </a:cubicBezTo>
                  <a:cubicBezTo>
                    <a:pt x="72530" y="170345"/>
                    <a:pt x="74358" y="166332"/>
                    <a:pt x="76340" y="162319"/>
                  </a:cubicBezTo>
                  <a:cubicBezTo>
                    <a:pt x="93929" y="126530"/>
                    <a:pt x="125997" y="90284"/>
                    <a:pt x="161582" y="59868"/>
                  </a:cubicBezTo>
                  <a:cubicBezTo>
                    <a:pt x="191021" y="34709"/>
                    <a:pt x="222834" y="13525"/>
                    <a:pt x="25082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</p:grpSp>
      <p:pic>
        <p:nvPicPr>
          <p:cNvPr id="34" name="Image 33" descr="05-ensemble-montplaisir - Festiv'Jazz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75702" y="115744"/>
            <a:ext cx="1295400" cy="11423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débouchés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2800" dirty="0"/>
              <a:t>- coordinateur de sites,</a:t>
            </a:r>
          </a:p>
          <a:p>
            <a:pPr marL="0" indent="0">
              <a:buNone/>
            </a:pPr>
            <a:r>
              <a:rPr lang="fr-FR" sz="2800" dirty="0"/>
              <a:t> </a:t>
            </a:r>
          </a:p>
          <a:p>
            <a:r>
              <a:rPr lang="fr-FR" sz="2800" dirty="0"/>
              <a:t>- superviseur (aéroportuaire),</a:t>
            </a:r>
          </a:p>
          <a:p>
            <a:pPr marL="0" indent="0">
              <a:buNone/>
            </a:pPr>
            <a:r>
              <a:rPr lang="fr-FR" sz="2800" dirty="0"/>
              <a:t> </a:t>
            </a:r>
          </a:p>
          <a:p>
            <a:r>
              <a:rPr lang="fr-FR" sz="2800" dirty="0"/>
              <a:t>- contrôleur de sites, contrôleur qualité,</a:t>
            </a:r>
          </a:p>
          <a:p>
            <a:endParaRPr lang="fr-FR" sz="2800" dirty="0"/>
          </a:p>
          <a:p>
            <a:r>
              <a:rPr lang="fr-FR" sz="2800" dirty="0"/>
              <a:t>- adjoint, régulateur, chef de service (dans le transport de fonds),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/>
              <a:t>- chargé de sécurité (transport de fonds),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/>
              <a:t>- chef d’équipe, chef de dispositif, chef de mission, manager opérationnel (protection rapprochée). </a:t>
            </a:r>
          </a:p>
          <a:p>
            <a:endParaRPr lang="fr-FR" dirty="0"/>
          </a:p>
        </p:txBody>
      </p:sp>
      <p:grpSp>
        <p:nvGrpSpPr>
          <p:cNvPr id="4" name="Group 8285"/>
          <p:cNvGrpSpPr/>
          <p:nvPr/>
        </p:nvGrpSpPr>
        <p:grpSpPr>
          <a:xfrm>
            <a:off x="251520" y="260648"/>
            <a:ext cx="1971040" cy="1357631"/>
            <a:chOff x="0" y="0"/>
            <a:chExt cx="1971299" cy="1357806"/>
          </a:xfrm>
        </p:grpSpPr>
        <p:sp>
          <p:nvSpPr>
            <p:cNvPr id="5" name="Shape 8286"/>
            <p:cNvSpPr/>
            <p:nvPr/>
          </p:nvSpPr>
          <p:spPr>
            <a:xfrm>
              <a:off x="0" y="602874"/>
              <a:ext cx="1971299" cy="754932"/>
            </a:xfrm>
            <a:custGeom>
              <a:avLst/>
              <a:gdLst/>
              <a:ahLst/>
              <a:cxnLst/>
              <a:rect l="0" t="0" r="0" b="0"/>
              <a:pathLst>
                <a:path w="1971299" h="754932">
                  <a:moveTo>
                    <a:pt x="1967197" y="0"/>
                  </a:moveTo>
                  <a:lnTo>
                    <a:pt x="1971299" y="279375"/>
                  </a:lnTo>
                  <a:cubicBezTo>
                    <a:pt x="1967070" y="279438"/>
                    <a:pt x="1542357" y="287338"/>
                    <a:pt x="997514" y="410489"/>
                  </a:cubicBezTo>
                  <a:cubicBezTo>
                    <a:pt x="749273" y="466611"/>
                    <a:pt x="449741" y="553126"/>
                    <a:pt x="146866" y="685184"/>
                  </a:cubicBezTo>
                  <a:lnTo>
                    <a:pt x="0" y="754932"/>
                  </a:lnTo>
                  <a:lnTo>
                    <a:pt x="0" y="445210"/>
                  </a:lnTo>
                  <a:lnTo>
                    <a:pt x="29701" y="431644"/>
                  </a:lnTo>
                  <a:cubicBezTo>
                    <a:pt x="355624" y="288960"/>
                    <a:pt x="676718" y="196240"/>
                    <a:pt x="942396" y="136500"/>
                  </a:cubicBezTo>
                  <a:cubicBezTo>
                    <a:pt x="1514277" y="7912"/>
                    <a:pt x="1948985" y="254"/>
                    <a:pt x="1967197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 rot="-1067945">
              <a:off x="512300" y="897834"/>
              <a:ext cx="63510" cy="28485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-1026486">
              <a:off x="558080" y="883519"/>
              <a:ext cx="63510" cy="2848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-1006224">
              <a:off x="603874" y="869624"/>
              <a:ext cx="63510" cy="2848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rot="-947246">
              <a:off x="648839" y="847298"/>
              <a:ext cx="129722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-909365">
              <a:off x="744079" y="828786"/>
              <a:ext cx="74320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-854634">
              <a:off x="797626" y="808197"/>
              <a:ext cx="126750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-802282">
              <a:off x="891231" y="791807"/>
              <a:ext cx="74321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-752147">
              <a:off x="945097" y="771697"/>
              <a:ext cx="142425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È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 rot="-688599">
              <a:off x="1050130" y="748820"/>
              <a:ext cx="149992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 rot="-628543">
              <a:off x="1161279" y="728349"/>
              <a:ext cx="142425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rot="-585654">
              <a:off x="1267595" y="716905"/>
              <a:ext cx="60808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-558029">
              <a:off x="1312842" y="709429"/>
              <a:ext cx="60808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" name="Shape 8299"/>
            <p:cNvSpPr/>
            <p:nvPr/>
          </p:nvSpPr>
          <p:spPr>
            <a:xfrm>
              <a:off x="540004" y="41804"/>
              <a:ext cx="229375" cy="295408"/>
            </a:xfrm>
            <a:custGeom>
              <a:avLst/>
              <a:gdLst/>
              <a:ahLst/>
              <a:cxnLst/>
              <a:rect l="0" t="0" r="0" b="0"/>
              <a:pathLst>
                <a:path w="229375" h="295408">
                  <a:moveTo>
                    <a:pt x="229375" y="0"/>
                  </a:moveTo>
                  <a:lnTo>
                    <a:pt x="229375" y="60670"/>
                  </a:lnTo>
                  <a:lnTo>
                    <a:pt x="229260" y="60747"/>
                  </a:lnTo>
                  <a:cubicBezTo>
                    <a:pt x="214179" y="72981"/>
                    <a:pt x="199136" y="87274"/>
                    <a:pt x="184137" y="103626"/>
                  </a:cubicBezTo>
                  <a:lnTo>
                    <a:pt x="229375" y="139298"/>
                  </a:lnTo>
                  <a:lnTo>
                    <a:pt x="229375" y="288653"/>
                  </a:lnTo>
                  <a:lnTo>
                    <a:pt x="194932" y="277400"/>
                  </a:lnTo>
                  <a:lnTo>
                    <a:pt x="218808" y="202660"/>
                  </a:lnTo>
                  <a:cubicBezTo>
                    <a:pt x="213093" y="191268"/>
                    <a:pt x="204089" y="180245"/>
                    <a:pt x="191783" y="169577"/>
                  </a:cubicBezTo>
                  <a:cubicBezTo>
                    <a:pt x="179476" y="158922"/>
                    <a:pt x="166281" y="149701"/>
                    <a:pt x="152184" y="141891"/>
                  </a:cubicBezTo>
                  <a:cubicBezTo>
                    <a:pt x="117958" y="186620"/>
                    <a:pt x="88100" y="237789"/>
                    <a:pt x="62560" y="295408"/>
                  </a:cubicBezTo>
                  <a:lnTo>
                    <a:pt x="17551" y="275152"/>
                  </a:lnTo>
                  <a:cubicBezTo>
                    <a:pt x="42774" y="218726"/>
                    <a:pt x="71590" y="168154"/>
                    <a:pt x="103988" y="123425"/>
                  </a:cubicBezTo>
                  <a:cubicBezTo>
                    <a:pt x="80886" y="118637"/>
                    <a:pt x="64389" y="121177"/>
                    <a:pt x="54483" y="131083"/>
                  </a:cubicBezTo>
                  <a:cubicBezTo>
                    <a:pt x="46368" y="139186"/>
                    <a:pt x="47104" y="148355"/>
                    <a:pt x="56706" y="158541"/>
                  </a:cubicBezTo>
                  <a:cubicBezTo>
                    <a:pt x="58814" y="160649"/>
                    <a:pt x="61214" y="162605"/>
                    <a:pt x="63919" y="164395"/>
                  </a:cubicBezTo>
                  <a:lnTo>
                    <a:pt x="35103" y="204476"/>
                  </a:lnTo>
                  <a:cubicBezTo>
                    <a:pt x="11697" y="187662"/>
                    <a:pt x="0" y="166948"/>
                    <a:pt x="0" y="142348"/>
                  </a:cubicBezTo>
                  <a:cubicBezTo>
                    <a:pt x="0" y="119818"/>
                    <a:pt x="9741" y="101683"/>
                    <a:pt x="29248" y="87865"/>
                  </a:cubicBezTo>
                  <a:cubicBezTo>
                    <a:pt x="56274" y="69260"/>
                    <a:pt x="91542" y="66859"/>
                    <a:pt x="135065" y="80664"/>
                  </a:cubicBezTo>
                  <a:cubicBezTo>
                    <a:pt x="135954" y="80969"/>
                    <a:pt x="136690" y="81274"/>
                    <a:pt x="137300" y="81553"/>
                  </a:cubicBezTo>
                  <a:cubicBezTo>
                    <a:pt x="164630" y="49752"/>
                    <a:pt x="191846" y="24543"/>
                    <a:pt x="219011" y="5925"/>
                  </a:cubicBezTo>
                  <a:lnTo>
                    <a:pt x="22937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19" name="Shape 8300"/>
            <p:cNvSpPr/>
            <p:nvPr/>
          </p:nvSpPr>
          <p:spPr>
            <a:xfrm>
              <a:off x="769379" y="5857"/>
              <a:ext cx="112332" cy="328651"/>
            </a:xfrm>
            <a:custGeom>
              <a:avLst/>
              <a:gdLst/>
              <a:ahLst/>
              <a:cxnLst/>
              <a:rect l="0" t="0" r="0" b="0"/>
              <a:pathLst>
                <a:path w="112332" h="328651">
                  <a:moveTo>
                    <a:pt x="79019" y="0"/>
                  </a:moveTo>
                  <a:lnTo>
                    <a:pt x="112332" y="18923"/>
                  </a:lnTo>
                  <a:lnTo>
                    <a:pt x="12395" y="328651"/>
                  </a:lnTo>
                  <a:lnTo>
                    <a:pt x="0" y="324601"/>
                  </a:lnTo>
                  <a:lnTo>
                    <a:pt x="0" y="175246"/>
                  </a:lnTo>
                  <a:lnTo>
                    <a:pt x="7861" y="181445"/>
                  </a:lnTo>
                  <a:lnTo>
                    <a:pt x="45237" y="66180"/>
                  </a:lnTo>
                  <a:lnTo>
                    <a:pt x="0" y="96618"/>
                  </a:lnTo>
                  <a:lnTo>
                    <a:pt x="0" y="35947"/>
                  </a:lnTo>
                  <a:lnTo>
                    <a:pt x="32347" y="17455"/>
                  </a:lnTo>
                  <a:cubicBezTo>
                    <a:pt x="47244" y="10478"/>
                    <a:pt x="62801" y="4661"/>
                    <a:pt x="7901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0" name="Shape 8301"/>
            <p:cNvSpPr/>
            <p:nvPr/>
          </p:nvSpPr>
          <p:spPr>
            <a:xfrm>
              <a:off x="1177021" y="75640"/>
              <a:ext cx="101321" cy="73393"/>
            </a:xfrm>
            <a:custGeom>
              <a:avLst/>
              <a:gdLst/>
              <a:ahLst/>
              <a:cxnLst/>
              <a:rect l="0" t="0" r="0" b="0"/>
              <a:pathLst>
                <a:path w="101321" h="73393">
                  <a:moveTo>
                    <a:pt x="87351" y="0"/>
                  </a:moveTo>
                  <a:lnTo>
                    <a:pt x="101321" y="47282"/>
                  </a:lnTo>
                  <a:lnTo>
                    <a:pt x="13970" y="73393"/>
                  </a:lnTo>
                  <a:lnTo>
                    <a:pt x="0" y="26111"/>
                  </a:lnTo>
                  <a:lnTo>
                    <a:pt x="8735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1" name="Shape 8302"/>
            <p:cNvSpPr/>
            <p:nvPr/>
          </p:nvSpPr>
          <p:spPr>
            <a:xfrm>
              <a:off x="1488976" y="249428"/>
              <a:ext cx="5524" cy="17539"/>
            </a:xfrm>
            <a:custGeom>
              <a:avLst/>
              <a:gdLst/>
              <a:ahLst/>
              <a:cxnLst/>
              <a:rect l="0" t="0" r="0" b="0"/>
              <a:pathLst>
                <a:path w="5524" h="17539">
                  <a:moveTo>
                    <a:pt x="5524" y="0"/>
                  </a:moveTo>
                  <a:cubicBezTo>
                    <a:pt x="3874" y="5639"/>
                    <a:pt x="2642" y="9741"/>
                    <a:pt x="1854" y="12154"/>
                  </a:cubicBezTo>
                  <a:cubicBezTo>
                    <a:pt x="1384" y="13538"/>
                    <a:pt x="762" y="15342"/>
                    <a:pt x="0" y="17539"/>
                  </a:cubicBezTo>
                  <a:cubicBezTo>
                    <a:pt x="305" y="16535"/>
                    <a:pt x="610" y="15519"/>
                    <a:pt x="940" y="14402"/>
                  </a:cubicBezTo>
                  <a:cubicBezTo>
                    <a:pt x="2730" y="8395"/>
                    <a:pt x="4216" y="3683"/>
                    <a:pt x="5436" y="216"/>
                  </a:cubicBezTo>
                  <a:cubicBezTo>
                    <a:pt x="5461" y="152"/>
                    <a:pt x="5499" y="63"/>
                    <a:pt x="552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2" name="Shape 8303"/>
            <p:cNvSpPr/>
            <p:nvPr/>
          </p:nvSpPr>
          <p:spPr>
            <a:xfrm>
              <a:off x="1438217" y="245299"/>
              <a:ext cx="5461" cy="16980"/>
            </a:xfrm>
            <a:custGeom>
              <a:avLst/>
              <a:gdLst/>
              <a:ahLst/>
              <a:cxnLst/>
              <a:rect l="0" t="0" r="0" b="0"/>
              <a:pathLst>
                <a:path w="5461" h="16980">
                  <a:moveTo>
                    <a:pt x="5461" y="0"/>
                  </a:moveTo>
                  <a:lnTo>
                    <a:pt x="1715" y="12217"/>
                  </a:lnTo>
                  <a:cubicBezTo>
                    <a:pt x="1257" y="13957"/>
                    <a:pt x="635" y="15469"/>
                    <a:pt x="0" y="16980"/>
                  </a:cubicBezTo>
                  <a:lnTo>
                    <a:pt x="54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3" name="Shape 8304"/>
            <p:cNvSpPr/>
            <p:nvPr/>
          </p:nvSpPr>
          <p:spPr>
            <a:xfrm>
              <a:off x="1037920" y="5"/>
              <a:ext cx="159372" cy="328359"/>
            </a:xfrm>
            <a:custGeom>
              <a:avLst/>
              <a:gdLst/>
              <a:ahLst/>
              <a:cxnLst/>
              <a:rect l="0" t="0" r="0" b="0"/>
              <a:pathLst>
                <a:path w="159372" h="328359">
                  <a:moveTo>
                    <a:pt x="83299" y="0"/>
                  </a:moveTo>
                  <a:lnTo>
                    <a:pt x="130543" y="15316"/>
                  </a:lnTo>
                  <a:lnTo>
                    <a:pt x="112116" y="72936"/>
                  </a:lnTo>
                  <a:lnTo>
                    <a:pt x="134163" y="72936"/>
                  </a:lnTo>
                  <a:lnTo>
                    <a:pt x="134163" y="122466"/>
                  </a:lnTo>
                  <a:lnTo>
                    <a:pt x="95872" y="122466"/>
                  </a:lnTo>
                  <a:lnTo>
                    <a:pt x="52222" y="259334"/>
                  </a:lnTo>
                  <a:cubicBezTo>
                    <a:pt x="49213" y="268326"/>
                    <a:pt x="51029" y="274345"/>
                    <a:pt x="57633" y="277330"/>
                  </a:cubicBezTo>
                  <a:cubicBezTo>
                    <a:pt x="64529" y="280327"/>
                    <a:pt x="70993" y="277482"/>
                    <a:pt x="76975" y="268783"/>
                  </a:cubicBezTo>
                  <a:cubicBezTo>
                    <a:pt x="79070" y="265786"/>
                    <a:pt x="80861" y="262039"/>
                    <a:pt x="82385" y="257518"/>
                  </a:cubicBezTo>
                  <a:lnTo>
                    <a:pt x="92138" y="226530"/>
                  </a:lnTo>
                  <a:cubicBezTo>
                    <a:pt x="92367" y="225743"/>
                    <a:pt x="92481" y="224993"/>
                    <a:pt x="92735" y="224206"/>
                  </a:cubicBezTo>
                  <a:cubicBezTo>
                    <a:pt x="93243" y="222555"/>
                    <a:pt x="93828" y="220955"/>
                    <a:pt x="94399" y="219342"/>
                  </a:cubicBezTo>
                  <a:cubicBezTo>
                    <a:pt x="100571" y="202070"/>
                    <a:pt x="110236" y="187757"/>
                    <a:pt x="123571" y="176492"/>
                  </a:cubicBezTo>
                  <a:cubicBezTo>
                    <a:pt x="130842" y="170332"/>
                    <a:pt x="138849" y="165716"/>
                    <a:pt x="147593" y="162639"/>
                  </a:cubicBezTo>
                  <a:lnTo>
                    <a:pt x="159372" y="160729"/>
                  </a:lnTo>
                  <a:lnTo>
                    <a:pt x="159372" y="213191"/>
                  </a:lnTo>
                  <a:lnTo>
                    <a:pt x="154864" y="214757"/>
                  </a:lnTo>
                  <a:cubicBezTo>
                    <a:pt x="150063" y="218656"/>
                    <a:pt x="146164" y="223609"/>
                    <a:pt x="143154" y="229616"/>
                  </a:cubicBezTo>
                  <a:lnTo>
                    <a:pt x="159372" y="224390"/>
                  </a:lnTo>
                  <a:lnTo>
                    <a:pt x="159372" y="277686"/>
                  </a:lnTo>
                  <a:lnTo>
                    <a:pt x="158001" y="278232"/>
                  </a:lnTo>
                  <a:lnTo>
                    <a:pt x="159372" y="278391"/>
                  </a:lnTo>
                  <a:lnTo>
                    <a:pt x="159372" y="327389"/>
                  </a:lnTo>
                  <a:lnTo>
                    <a:pt x="140017" y="323698"/>
                  </a:lnTo>
                  <a:cubicBezTo>
                    <a:pt x="128194" y="319341"/>
                    <a:pt x="118491" y="313576"/>
                    <a:pt x="110630" y="306578"/>
                  </a:cubicBezTo>
                  <a:cubicBezTo>
                    <a:pt x="109207" y="308026"/>
                    <a:pt x="109207" y="308026"/>
                    <a:pt x="108496" y="308623"/>
                  </a:cubicBezTo>
                  <a:cubicBezTo>
                    <a:pt x="105791" y="310871"/>
                    <a:pt x="102641" y="313499"/>
                    <a:pt x="99060" y="316497"/>
                  </a:cubicBezTo>
                  <a:cubicBezTo>
                    <a:pt x="95440" y="319507"/>
                    <a:pt x="91377" y="321755"/>
                    <a:pt x="86881" y="323240"/>
                  </a:cubicBezTo>
                  <a:cubicBezTo>
                    <a:pt x="82385" y="324752"/>
                    <a:pt x="77584" y="325946"/>
                    <a:pt x="72479" y="326847"/>
                  </a:cubicBezTo>
                  <a:cubicBezTo>
                    <a:pt x="61684" y="328359"/>
                    <a:pt x="51232" y="327304"/>
                    <a:pt x="41186" y="323698"/>
                  </a:cubicBezTo>
                  <a:cubicBezTo>
                    <a:pt x="33845" y="321081"/>
                    <a:pt x="27508" y="317348"/>
                    <a:pt x="22111" y="312572"/>
                  </a:cubicBezTo>
                  <a:cubicBezTo>
                    <a:pt x="20091" y="310794"/>
                    <a:pt x="18186" y="308902"/>
                    <a:pt x="16434" y="306832"/>
                  </a:cubicBezTo>
                  <a:cubicBezTo>
                    <a:pt x="9982" y="299161"/>
                    <a:pt x="5410" y="289928"/>
                    <a:pt x="2705" y="279133"/>
                  </a:cubicBezTo>
                  <a:cubicBezTo>
                    <a:pt x="0" y="268326"/>
                    <a:pt x="749" y="256769"/>
                    <a:pt x="4940" y="244462"/>
                  </a:cubicBezTo>
                  <a:lnTo>
                    <a:pt x="12929" y="219481"/>
                  </a:lnTo>
                  <a:lnTo>
                    <a:pt x="44094" y="122009"/>
                  </a:lnTo>
                  <a:lnTo>
                    <a:pt x="25197" y="122009"/>
                  </a:lnTo>
                  <a:lnTo>
                    <a:pt x="25197" y="72936"/>
                  </a:lnTo>
                  <a:lnTo>
                    <a:pt x="60338" y="72936"/>
                  </a:lnTo>
                  <a:lnTo>
                    <a:pt x="8329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4" name="Shape 8305"/>
            <p:cNvSpPr/>
            <p:nvPr/>
          </p:nvSpPr>
          <p:spPr>
            <a:xfrm>
              <a:off x="1197292" y="169220"/>
              <a:ext cx="148740" cy="162509"/>
            </a:xfrm>
            <a:custGeom>
              <a:avLst/>
              <a:gdLst/>
              <a:ahLst/>
              <a:cxnLst/>
              <a:rect l="0" t="0" r="0" b="0"/>
              <a:pathLst>
                <a:path w="148740" h="162509">
                  <a:moveTo>
                    <a:pt x="148740" y="0"/>
                  </a:moveTo>
                  <a:lnTo>
                    <a:pt x="148740" y="49647"/>
                  </a:lnTo>
                  <a:lnTo>
                    <a:pt x="148295" y="49680"/>
                  </a:lnTo>
                  <a:cubicBezTo>
                    <a:pt x="141189" y="52879"/>
                    <a:pt x="135312" y="58648"/>
                    <a:pt x="130658" y="66992"/>
                  </a:cubicBezTo>
                  <a:cubicBezTo>
                    <a:pt x="130632" y="67043"/>
                    <a:pt x="130594" y="67093"/>
                    <a:pt x="130556" y="67144"/>
                  </a:cubicBezTo>
                  <a:cubicBezTo>
                    <a:pt x="126556" y="74574"/>
                    <a:pt x="124460" y="81559"/>
                    <a:pt x="124206" y="88112"/>
                  </a:cubicBezTo>
                  <a:cubicBezTo>
                    <a:pt x="124028" y="92417"/>
                    <a:pt x="124625" y="96532"/>
                    <a:pt x="126060" y="100456"/>
                  </a:cubicBezTo>
                  <a:cubicBezTo>
                    <a:pt x="129045" y="109169"/>
                    <a:pt x="134887" y="110972"/>
                    <a:pt x="143612" y="105867"/>
                  </a:cubicBezTo>
                  <a:lnTo>
                    <a:pt x="148740" y="101635"/>
                  </a:lnTo>
                  <a:lnTo>
                    <a:pt x="148740" y="155955"/>
                  </a:lnTo>
                  <a:lnTo>
                    <a:pt x="144501" y="157187"/>
                  </a:lnTo>
                  <a:cubicBezTo>
                    <a:pt x="131610" y="158991"/>
                    <a:pt x="119977" y="157492"/>
                    <a:pt x="109626" y="152691"/>
                  </a:cubicBezTo>
                  <a:cubicBezTo>
                    <a:pt x="103467" y="149834"/>
                    <a:pt x="98044" y="145567"/>
                    <a:pt x="93218" y="140207"/>
                  </a:cubicBezTo>
                  <a:cubicBezTo>
                    <a:pt x="85039" y="146430"/>
                    <a:pt x="75311" y="151510"/>
                    <a:pt x="63932" y="155384"/>
                  </a:cubicBezTo>
                  <a:cubicBezTo>
                    <a:pt x="49816" y="160185"/>
                    <a:pt x="35817" y="162509"/>
                    <a:pt x="21936" y="162358"/>
                  </a:cubicBezTo>
                  <a:lnTo>
                    <a:pt x="0" y="158174"/>
                  </a:lnTo>
                  <a:lnTo>
                    <a:pt x="0" y="109176"/>
                  </a:lnTo>
                  <a:lnTo>
                    <a:pt x="27686" y="112394"/>
                  </a:lnTo>
                  <a:cubicBezTo>
                    <a:pt x="37732" y="112242"/>
                    <a:pt x="47193" y="109918"/>
                    <a:pt x="56058" y="105409"/>
                  </a:cubicBezTo>
                  <a:cubicBezTo>
                    <a:pt x="64884" y="100914"/>
                    <a:pt x="70358" y="95072"/>
                    <a:pt x="72492" y="87858"/>
                  </a:cubicBezTo>
                  <a:lnTo>
                    <a:pt x="76060" y="76339"/>
                  </a:lnTo>
                  <a:cubicBezTo>
                    <a:pt x="78804" y="56489"/>
                    <a:pt x="87046" y="38925"/>
                    <a:pt x="100838" y="23710"/>
                  </a:cubicBezTo>
                  <a:cubicBezTo>
                    <a:pt x="108782" y="14922"/>
                    <a:pt x="117894" y="8334"/>
                    <a:pt x="128175" y="3943"/>
                  </a:cubicBezTo>
                  <a:lnTo>
                    <a:pt x="14874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5" name="Shape 8306"/>
            <p:cNvSpPr/>
            <p:nvPr/>
          </p:nvSpPr>
          <p:spPr>
            <a:xfrm>
              <a:off x="1197292" y="158031"/>
              <a:ext cx="69787" cy="119660"/>
            </a:xfrm>
            <a:custGeom>
              <a:avLst/>
              <a:gdLst/>
              <a:ahLst/>
              <a:cxnLst/>
              <a:rect l="0" t="0" r="0" b="0"/>
              <a:pathLst>
                <a:path w="69787" h="119660">
                  <a:moveTo>
                    <a:pt x="16662" y="0"/>
                  </a:moveTo>
                  <a:cubicBezTo>
                    <a:pt x="41250" y="0"/>
                    <a:pt x="56871" y="9449"/>
                    <a:pt x="63462" y="28372"/>
                  </a:cubicBezTo>
                  <a:cubicBezTo>
                    <a:pt x="69787" y="45771"/>
                    <a:pt x="66916" y="63932"/>
                    <a:pt x="54902" y="82829"/>
                  </a:cubicBezTo>
                  <a:cubicBezTo>
                    <a:pt x="48463" y="92894"/>
                    <a:pt x="40551" y="101038"/>
                    <a:pt x="31171" y="107266"/>
                  </a:cubicBezTo>
                  <a:lnTo>
                    <a:pt x="0" y="119660"/>
                  </a:lnTo>
                  <a:lnTo>
                    <a:pt x="0" y="66364"/>
                  </a:lnTo>
                  <a:lnTo>
                    <a:pt x="4039" y="65062"/>
                  </a:lnTo>
                  <a:cubicBezTo>
                    <a:pt x="10058" y="60706"/>
                    <a:pt x="14084" y="55524"/>
                    <a:pt x="16218" y="49530"/>
                  </a:cubicBezTo>
                  <a:lnTo>
                    <a:pt x="0" y="55165"/>
                  </a:lnTo>
                  <a:lnTo>
                    <a:pt x="0" y="2703"/>
                  </a:lnTo>
                  <a:lnTo>
                    <a:pt x="166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6" name="Shape 8307"/>
            <p:cNvSpPr/>
            <p:nvPr/>
          </p:nvSpPr>
          <p:spPr>
            <a:xfrm>
              <a:off x="1346032" y="158946"/>
              <a:ext cx="163829" cy="334480"/>
            </a:xfrm>
            <a:custGeom>
              <a:avLst/>
              <a:gdLst/>
              <a:ahLst/>
              <a:cxnLst/>
              <a:rect l="0" t="0" r="0" b="0"/>
              <a:pathLst>
                <a:path w="163829" h="334480">
                  <a:moveTo>
                    <a:pt x="125415" y="0"/>
                  </a:moveTo>
                  <a:cubicBezTo>
                    <a:pt x="129606" y="1499"/>
                    <a:pt x="134889" y="3137"/>
                    <a:pt x="141176" y="4928"/>
                  </a:cubicBezTo>
                  <a:cubicBezTo>
                    <a:pt x="150472" y="7938"/>
                    <a:pt x="156022" y="9665"/>
                    <a:pt x="157851" y="10122"/>
                  </a:cubicBezTo>
                  <a:cubicBezTo>
                    <a:pt x="159642" y="10566"/>
                    <a:pt x="161000" y="10490"/>
                    <a:pt x="161877" y="9893"/>
                  </a:cubicBezTo>
                  <a:lnTo>
                    <a:pt x="163829" y="9613"/>
                  </a:lnTo>
                  <a:lnTo>
                    <a:pt x="163829" y="64573"/>
                  </a:lnTo>
                  <a:lnTo>
                    <a:pt x="160518" y="67297"/>
                  </a:lnTo>
                  <a:cubicBezTo>
                    <a:pt x="157851" y="70434"/>
                    <a:pt x="155412" y="74282"/>
                    <a:pt x="153317" y="78778"/>
                  </a:cubicBezTo>
                  <a:cubicBezTo>
                    <a:pt x="151259" y="83185"/>
                    <a:pt x="149647" y="87097"/>
                    <a:pt x="148465" y="90488"/>
                  </a:cubicBezTo>
                  <a:cubicBezTo>
                    <a:pt x="148440" y="90551"/>
                    <a:pt x="148402" y="90627"/>
                    <a:pt x="148377" y="90703"/>
                  </a:cubicBezTo>
                  <a:cubicBezTo>
                    <a:pt x="147157" y="94171"/>
                    <a:pt x="145671" y="98882"/>
                    <a:pt x="143881" y="104889"/>
                  </a:cubicBezTo>
                  <a:cubicBezTo>
                    <a:pt x="143551" y="106007"/>
                    <a:pt x="143246" y="107010"/>
                    <a:pt x="142941" y="108014"/>
                  </a:cubicBezTo>
                  <a:cubicBezTo>
                    <a:pt x="141620" y="112395"/>
                    <a:pt x="140566" y="115735"/>
                    <a:pt x="139829" y="117945"/>
                  </a:cubicBezTo>
                  <a:cubicBezTo>
                    <a:pt x="146573" y="119450"/>
                    <a:pt x="152745" y="119580"/>
                    <a:pt x="158338" y="118340"/>
                  </a:cubicBezTo>
                  <a:lnTo>
                    <a:pt x="163829" y="115482"/>
                  </a:lnTo>
                  <a:lnTo>
                    <a:pt x="163829" y="166390"/>
                  </a:lnTo>
                  <a:lnTo>
                    <a:pt x="152269" y="168526"/>
                  </a:lnTo>
                  <a:cubicBezTo>
                    <a:pt x="143227" y="168713"/>
                    <a:pt x="133975" y="167456"/>
                    <a:pt x="124501" y="164757"/>
                  </a:cubicBezTo>
                  <a:lnTo>
                    <a:pt x="70056" y="334480"/>
                  </a:lnTo>
                  <a:lnTo>
                    <a:pt x="22774" y="319176"/>
                  </a:lnTo>
                  <a:lnTo>
                    <a:pt x="71161" y="168720"/>
                  </a:lnTo>
                  <a:cubicBezTo>
                    <a:pt x="56530" y="168224"/>
                    <a:pt x="43246" y="162458"/>
                    <a:pt x="31333" y="151257"/>
                  </a:cubicBezTo>
                  <a:cubicBezTo>
                    <a:pt x="25936" y="155759"/>
                    <a:pt x="20272" y="159360"/>
                    <a:pt x="14342" y="162060"/>
                  </a:cubicBezTo>
                  <a:lnTo>
                    <a:pt x="0" y="166230"/>
                  </a:lnTo>
                  <a:lnTo>
                    <a:pt x="0" y="111910"/>
                  </a:lnTo>
                  <a:lnTo>
                    <a:pt x="3876" y="108712"/>
                  </a:lnTo>
                  <a:cubicBezTo>
                    <a:pt x="6581" y="105562"/>
                    <a:pt x="8905" y="101740"/>
                    <a:pt x="10836" y="97219"/>
                  </a:cubicBezTo>
                  <a:cubicBezTo>
                    <a:pt x="12804" y="92723"/>
                    <a:pt x="14455" y="88748"/>
                    <a:pt x="15814" y="85306"/>
                  </a:cubicBezTo>
                  <a:cubicBezTo>
                    <a:pt x="17160" y="81852"/>
                    <a:pt x="18722" y="77114"/>
                    <a:pt x="20538" y="71120"/>
                  </a:cubicBezTo>
                  <a:cubicBezTo>
                    <a:pt x="22342" y="65113"/>
                    <a:pt x="23688" y="60770"/>
                    <a:pt x="24564" y="58064"/>
                  </a:cubicBezTo>
                  <a:lnTo>
                    <a:pt x="0" y="59921"/>
                  </a:lnTo>
                  <a:lnTo>
                    <a:pt x="0" y="10275"/>
                  </a:lnTo>
                  <a:lnTo>
                    <a:pt x="13782" y="7633"/>
                  </a:lnTo>
                  <a:cubicBezTo>
                    <a:pt x="26088" y="8242"/>
                    <a:pt x="35080" y="9449"/>
                    <a:pt x="40808" y="11240"/>
                  </a:cubicBezTo>
                  <a:lnTo>
                    <a:pt x="43513" y="1791"/>
                  </a:lnTo>
                  <a:lnTo>
                    <a:pt x="90757" y="16650"/>
                  </a:lnTo>
                  <a:lnTo>
                    <a:pt x="63769" y="100394"/>
                  </a:lnTo>
                  <a:cubicBezTo>
                    <a:pt x="61064" y="109385"/>
                    <a:pt x="62982" y="115405"/>
                    <a:pt x="69611" y="118389"/>
                  </a:cubicBezTo>
                  <a:cubicBezTo>
                    <a:pt x="76520" y="121387"/>
                    <a:pt x="82806" y="118542"/>
                    <a:pt x="88521" y="109842"/>
                  </a:cubicBezTo>
                  <a:cubicBezTo>
                    <a:pt x="90007" y="107988"/>
                    <a:pt x="91176" y="105753"/>
                    <a:pt x="92192" y="103327"/>
                  </a:cubicBezTo>
                  <a:cubicBezTo>
                    <a:pt x="92814" y="101816"/>
                    <a:pt x="93449" y="100305"/>
                    <a:pt x="93894" y="98577"/>
                  </a:cubicBezTo>
                  <a:lnTo>
                    <a:pt x="97640" y="86360"/>
                  </a:lnTo>
                  <a:lnTo>
                    <a:pt x="105984" y="60414"/>
                  </a:lnTo>
                  <a:lnTo>
                    <a:pt x="12541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7" name="Shape 8308"/>
            <p:cNvSpPr/>
            <p:nvPr/>
          </p:nvSpPr>
          <p:spPr>
            <a:xfrm>
              <a:off x="1509862" y="166578"/>
              <a:ext cx="74133" cy="158757"/>
            </a:xfrm>
            <a:custGeom>
              <a:avLst/>
              <a:gdLst/>
              <a:ahLst/>
              <a:cxnLst/>
              <a:rect l="0" t="0" r="0" b="0"/>
              <a:pathLst>
                <a:path w="74133" h="158757">
                  <a:moveTo>
                    <a:pt x="13808" y="0"/>
                  </a:moveTo>
                  <a:cubicBezTo>
                    <a:pt x="33925" y="0"/>
                    <a:pt x="49216" y="7214"/>
                    <a:pt x="59731" y="21615"/>
                  </a:cubicBezTo>
                  <a:cubicBezTo>
                    <a:pt x="70247" y="36017"/>
                    <a:pt x="74133" y="56693"/>
                    <a:pt x="74133" y="72492"/>
                  </a:cubicBezTo>
                  <a:cubicBezTo>
                    <a:pt x="74133" y="88303"/>
                    <a:pt x="63897" y="115824"/>
                    <a:pt x="56582" y="124257"/>
                  </a:cubicBezTo>
                  <a:cubicBezTo>
                    <a:pt x="46066" y="139268"/>
                    <a:pt x="32198" y="149860"/>
                    <a:pt x="14951" y="155994"/>
                  </a:cubicBezTo>
                  <a:lnTo>
                    <a:pt x="0" y="158757"/>
                  </a:lnTo>
                  <a:lnTo>
                    <a:pt x="0" y="107849"/>
                  </a:lnTo>
                  <a:lnTo>
                    <a:pt x="9541" y="102883"/>
                  </a:lnTo>
                  <a:cubicBezTo>
                    <a:pt x="18367" y="94932"/>
                    <a:pt x="22216" y="88417"/>
                    <a:pt x="23270" y="79705"/>
                  </a:cubicBezTo>
                  <a:cubicBezTo>
                    <a:pt x="24337" y="70980"/>
                    <a:pt x="25149" y="54102"/>
                    <a:pt x="18774" y="50889"/>
                  </a:cubicBezTo>
                  <a:cubicBezTo>
                    <a:pt x="15764" y="49073"/>
                    <a:pt x="11408" y="49530"/>
                    <a:pt x="5718" y="52235"/>
                  </a:cubicBezTo>
                  <a:lnTo>
                    <a:pt x="0" y="56940"/>
                  </a:lnTo>
                  <a:lnTo>
                    <a:pt x="0" y="1981"/>
                  </a:lnTo>
                  <a:lnTo>
                    <a:pt x="1380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8" name="Shape 8309"/>
            <p:cNvSpPr/>
            <p:nvPr/>
          </p:nvSpPr>
          <p:spPr>
            <a:xfrm>
              <a:off x="1042509" y="244471"/>
              <a:ext cx="343" cy="1270"/>
            </a:xfrm>
            <a:custGeom>
              <a:avLst/>
              <a:gdLst/>
              <a:ahLst/>
              <a:cxnLst/>
              <a:rect l="0" t="0" r="0" b="0"/>
              <a:pathLst>
                <a:path w="343" h="1270">
                  <a:moveTo>
                    <a:pt x="0" y="1270"/>
                  </a:moveTo>
                  <a:cubicBezTo>
                    <a:pt x="140" y="838"/>
                    <a:pt x="203" y="432"/>
                    <a:pt x="34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9" name="Shape 8310"/>
            <p:cNvSpPr/>
            <p:nvPr/>
          </p:nvSpPr>
          <p:spPr>
            <a:xfrm>
              <a:off x="881332" y="274980"/>
              <a:ext cx="9779" cy="16091"/>
            </a:xfrm>
            <a:custGeom>
              <a:avLst/>
              <a:gdLst/>
              <a:ahLst/>
              <a:cxnLst/>
              <a:rect l="0" t="0" r="0" b="0"/>
              <a:pathLst>
                <a:path w="9779" h="16091">
                  <a:moveTo>
                    <a:pt x="0" y="16091"/>
                  </a:moveTo>
                  <a:lnTo>
                    <a:pt x="9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0" name="Shape 8311"/>
            <p:cNvSpPr/>
            <p:nvPr/>
          </p:nvSpPr>
          <p:spPr>
            <a:xfrm>
              <a:off x="834149" y="0"/>
              <a:ext cx="134442" cy="271043"/>
            </a:xfrm>
            <a:custGeom>
              <a:avLst/>
              <a:gdLst/>
              <a:ahLst/>
              <a:cxnLst/>
              <a:rect l="0" t="0" r="0" b="0"/>
              <a:pathLst>
                <a:path w="134442" h="271043">
                  <a:moveTo>
                    <a:pt x="87630" y="0"/>
                  </a:moveTo>
                  <a:lnTo>
                    <a:pt x="134442" y="15329"/>
                  </a:lnTo>
                  <a:lnTo>
                    <a:pt x="85255" y="168593"/>
                  </a:lnTo>
                  <a:cubicBezTo>
                    <a:pt x="49670" y="199009"/>
                    <a:pt x="17602" y="235255"/>
                    <a:pt x="0" y="271043"/>
                  </a:cubicBezTo>
                  <a:cubicBezTo>
                    <a:pt x="16396" y="219710"/>
                    <a:pt x="45593" y="129400"/>
                    <a:pt x="8763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1" name="Shape 8312"/>
            <p:cNvSpPr/>
            <p:nvPr/>
          </p:nvSpPr>
          <p:spPr>
            <a:xfrm>
              <a:off x="892000" y="185255"/>
              <a:ext cx="168021" cy="143700"/>
            </a:xfrm>
            <a:custGeom>
              <a:avLst/>
              <a:gdLst/>
              <a:ahLst/>
              <a:cxnLst/>
              <a:rect l="0" t="0" r="0" b="0"/>
              <a:pathLst>
                <a:path w="168021" h="143700">
                  <a:moveTo>
                    <a:pt x="81623" y="0"/>
                  </a:moveTo>
                  <a:cubicBezTo>
                    <a:pt x="83121" y="394"/>
                    <a:pt x="84493" y="737"/>
                    <a:pt x="86055" y="1143"/>
                  </a:cubicBezTo>
                  <a:cubicBezTo>
                    <a:pt x="99555" y="6248"/>
                    <a:pt x="109538" y="14719"/>
                    <a:pt x="115989" y="26581"/>
                  </a:cubicBezTo>
                  <a:cubicBezTo>
                    <a:pt x="122453" y="38430"/>
                    <a:pt x="123431" y="51575"/>
                    <a:pt x="118897" y="65977"/>
                  </a:cubicBezTo>
                  <a:cubicBezTo>
                    <a:pt x="118897" y="66269"/>
                    <a:pt x="118466" y="67551"/>
                    <a:pt x="117577" y="69799"/>
                  </a:cubicBezTo>
                  <a:cubicBezTo>
                    <a:pt x="116662" y="72047"/>
                    <a:pt x="115545" y="76479"/>
                    <a:pt x="115075" y="78575"/>
                  </a:cubicBezTo>
                  <a:cubicBezTo>
                    <a:pt x="114376" y="81953"/>
                    <a:pt x="115608" y="85166"/>
                    <a:pt x="116700" y="86995"/>
                  </a:cubicBezTo>
                  <a:cubicBezTo>
                    <a:pt x="117792" y="88824"/>
                    <a:pt x="119634" y="90729"/>
                    <a:pt x="122961" y="92088"/>
                  </a:cubicBezTo>
                  <a:cubicBezTo>
                    <a:pt x="126289" y="93447"/>
                    <a:pt x="131000" y="93205"/>
                    <a:pt x="134455" y="90957"/>
                  </a:cubicBezTo>
                  <a:cubicBezTo>
                    <a:pt x="137909" y="88710"/>
                    <a:pt x="140741" y="85039"/>
                    <a:pt x="143015" y="79934"/>
                  </a:cubicBezTo>
                  <a:cubicBezTo>
                    <a:pt x="145250" y="74816"/>
                    <a:pt x="147536" y="69837"/>
                    <a:pt x="149200" y="64732"/>
                  </a:cubicBezTo>
                  <a:cubicBezTo>
                    <a:pt x="149898" y="62509"/>
                    <a:pt x="150279" y="61277"/>
                    <a:pt x="150508" y="60490"/>
                  </a:cubicBezTo>
                  <a:cubicBezTo>
                    <a:pt x="146698" y="72314"/>
                    <a:pt x="146012" y="83452"/>
                    <a:pt x="148628" y="93878"/>
                  </a:cubicBezTo>
                  <a:cubicBezTo>
                    <a:pt x="151333" y="104686"/>
                    <a:pt x="155892" y="113919"/>
                    <a:pt x="162357" y="121577"/>
                  </a:cubicBezTo>
                  <a:cubicBezTo>
                    <a:pt x="164109" y="123647"/>
                    <a:pt x="166014" y="125539"/>
                    <a:pt x="168021" y="127318"/>
                  </a:cubicBezTo>
                  <a:cubicBezTo>
                    <a:pt x="166472" y="128613"/>
                    <a:pt x="164808" y="129921"/>
                    <a:pt x="163030" y="131254"/>
                  </a:cubicBezTo>
                  <a:cubicBezTo>
                    <a:pt x="159449" y="133960"/>
                    <a:pt x="155384" y="136131"/>
                    <a:pt x="150889" y="137770"/>
                  </a:cubicBezTo>
                  <a:cubicBezTo>
                    <a:pt x="146355" y="139433"/>
                    <a:pt x="141554" y="140703"/>
                    <a:pt x="136487" y="141592"/>
                  </a:cubicBezTo>
                  <a:cubicBezTo>
                    <a:pt x="122352" y="143700"/>
                    <a:pt x="109156" y="141465"/>
                    <a:pt x="96850" y="134849"/>
                  </a:cubicBezTo>
                  <a:cubicBezTo>
                    <a:pt x="84544" y="128257"/>
                    <a:pt x="75616" y="118275"/>
                    <a:pt x="70066" y="104915"/>
                  </a:cubicBezTo>
                  <a:cubicBezTo>
                    <a:pt x="64516" y="91567"/>
                    <a:pt x="65545" y="61836"/>
                    <a:pt x="69825" y="55613"/>
                  </a:cubicBezTo>
                  <a:cubicBezTo>
                    <a:pt x="70942" y="53467"/>
                    <a:pt x="71857" y="51194"/>
                    <a:pt x="71412" y="49543"/>
                  </a:cubicBezTo>
                  <a:cubicBezTo>
                    <a:pt x="70980" y="47879"/>
                    <a:pt x="68339" y="46761"/>
                    <a:pt x="63538" y="46164"/>
                  </a:cubicBezTo>
                  <a:cubicBezTo>
                    <a:pt x="58128" y="45568"/>
                    <a:pt x="52438" y="46241"/>
                    <a:pt x="46418" y="48184"/>
                  </a:cubicBezTo>
                  <a:cubicBezTo>
                    <a:pt x="40437" y="50152"/>
                    <a:pt x="34785" y="52908"/>
                    <a:pt x="29553" y="56502"/>
                  </a:cubicBezTo>
                  <a:cubicBezTo>
                    <a:pt x="24308" y="60109"/>
                    <a:pt x="19266" y="64325"/>
                    <a:pt x="14465" y="69126"/>
                  </a:cubicBezTo>
                  <a:cubicBezTo>
                    <a:pt x="8788" y="76009"/>
                    <a:pt x="3975" y="82398"/>
                    <a:pt x="0" y="88303"/>
                  </a:cubicBezTo>
                  <a:cubicBezTo>
                    <a:pt x="20676" y="55766"/>
                    <a:pt x="45250" y="25717"/>
                    <a:pt x="8162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2" name="Shape 8313"/>
            <p:cNvSpPr/>
            <p:nvPr/>
          </p:nvSpPr>
          <p:spPr>
            <a:xfrm>
              <a:off x="891115" y="273557"/>
              <a:ext cx="889" cy="1422"/>
            </a:xfrm>
            <a:custGeom>
              <a:avLst/>
              <a:gdLst/>
              <a:ahLst/>
              <a:cxnLst/>
              <a:rect l="0" t="0" r="0" b="0"/>
              <a:pathLst>
                <a:path w="889" h="1422">
                  <a:moveTo>
                    <a:pt x="0" y="1422"/>
                  </a:moveTo>
                  <a:cubicBezTo>
                    <a:pt x="292" y="952"/>
                    <a:pt x="584" y="470"/>
                    <a:pt x="88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3" name="Shape 8314"/>
            <p:cNvSpPr/>
            <p:nvPr/>
          </p:nvSpPr>
          <p:spPr>
            <a:xfrm>
              <a:off x="757818" y="108728"/>
              <a:ext cx="271767" cy="245999"/>
            </a:xfrm>
            <a:custGeom>
              <a:avLst/>
              <a:gdLst/>
              <a:ahLst/>
              <a:cxnLst/>
              <a:rect l="0" t="0" r="0" b="0"/>
              <a:pathLst>
                <a:path w="271767" h="245999">
                  <a:moveTo>
                    <a:pt x="250825" y="0"/>
                  </a:moveTo>
                  <a:cubicBezTo>
                    <a:pt x="255359" y="9944"/>
                    <a:pt x="270180" y="41351"/>
                    <a:pt x="271767" y="44996"/>
                  </a:cubicBezTo>
                  <a:cubicBezTo>
                    <a:pt x="250292" y="54546"/>
                    <a:pt x="231940" y="65126"/>
                    <a:pt x="215811" y="76530"/>
                  </a:cubicBezTo>
                  <a:cubicBezTo>
                    <a:pt x="179438" y="102248"/>
                    <a:pt x="154851" y="132296"/>
                    <a:pt x="134188" y="164833"/>
                  </a:cubicBezTo>
                  <a:cubicBezTo>
                    <a:pt x="133858" y="165329"/>
                    <a:pt x="133617" y="165760"/>
                    <a:pt x="133299" y="166256"/>
                  </a:cubicBezTo>
                  <a:cubicBezTo>
                    <a:pt x="129946" y="171552"/>
                    <a:pt x="126695" y="176911"/>
                    <a:pt x="123507" y="182347"/>
                  </a:cubicBezTo>
                  <a:cubicBezTo>
                    <a:pt x="111468" y="202895"/>
                    <a:pt x="100317" y="224231"/>
                    <a:pt x="88265" y="245999"/>
                  </a:cubicBezTo>
                  <a:cubicBezTo>
                    <a:pt x="83541" y="244488"/>
                    <a:pt x="47371" y="232512"/>
                    <a:pt x="47371" y="232512"/>
                  </a:cubicBezTo>
                  <a:cubicBezTo>
                    <a:pt x="47371" y="232512"/>
                    <a:pt x="14630" y="155727"/>
                    <a:pt x="0" y="136284"/>
                  </a:cubicBezTo>
                  <a:cubicBezTo>
                    <a:pt x="10224" y="101727"/>
                    <a:pt x="18123" y="79959"/>
                    <a:pt x="18123" y="79959"/>
                  </a:cubicBezTo>
                  <a:cubicBezTo>
                    <a:pt x="18123" y="79959"/>
                    <a:pt x="33325" y="99136"/>
                    <a:pt x="70929" y="174333"/>
                  </a:cubicBezTo>
                  <a:cubicBezTo>
                    <a:pt x="72530" y="170345"/>
                    <a:pt x="74358" y="166332"/>
                    <a:pt x="76340" y="162319"/>
                  </a:cubicBezTo>
                  <a:cubicBezTo>
                    <a:pt x="93929" y="126530"/>
                    <a:pt x="125997" y="90284"/>
                    <a:pt x="161582" y="59868"/>
                  </a:cubicBezTo>
                  <a:cubicBezTo>
                    <a:pt x="191021" y="34709"/>
                    <a:pt x="222834" y="13525"/>
                    <a:pt x="25082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</p:grpSp>
      <p:pic>
        <p:nvPicPr>
          <p:cNvPr id="34" name="Image 33" descr="05-ensemble-montplaisir - Festiv'Jazz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0529" y="266563"/>
            <a:ext cx="1295400" cy="11423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077408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débouchés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Après une certaine expérience professionnelle : 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- chef de service de sécurité incendie et d’assistance à personne,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- chef d’agence/directeur d’agence,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- responsable/directeur régional,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- chef/directeur d’établissement,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grpSp>
        <p:nvGrpSpPr>
          <p:cNvPr id="4" name="Group 8285"/>
          <p:cNvGrpSpPr/>
          <p:nvPr/>
        </p:nvGrpSpPr>
        <p:grpSpPr>
          <a:xfrm>
            <a:off x="251520" y="260648"/>
            <a:ext cx="1971040" cy="1357631"/>
            <a:chOff x="0" y="0"/>
            <a:chExt cx="1971299" cy="1357806"/>
          </a:xfrm>
        </p:grpSpPr>
        <p:sp>
          <p:nvSpPr>
            <p:cNvPr id="5" name="Shape 8286"/>
            <p:cNvSpPr/>
            <p:nvPr/>
          </p:nvSpPr>
          <p:spPr>
            <a:xfrm>
              <a:off x="0" y="602874"/>
              <a:ext cx="1971299" cy="754932"/>
            </a:xfrm>
            <a:custGeom>
              <a:avLst/>
              <a:gdLst/>
              <a:ahLst/>
              <a:cxnLst/>
              <a:rect l="0" t="0" r="0" b="0"/>
              <a:pathLst>
                <a:path w="1971299" h="754932">
                  <a:moveTo>
                    <a:pt x="1967197" y="0"/>
                  </a:moveTo>
                  <a:lnTo>
                    <a:pt x="1971299" y="279375"/>
                  </a:lnTo>
                  <a:cubicBezTo>
                    <a:pt x="1967070" y="279438"/>
                    <a:pt x="1542357" y="287338"/>
                    <a:pt x="997514" y="410489"/>
                  </a:cubicBezTo>
                  <a:cubicBezTo>
                    <a:pt x="749273" y="466611"/>
                    <a:pt x="449741" y="553126"/>
                    <a:pt x="146866" y="685184"/>
                  </a:cubicBezTo>
                  <a:lnTo>
                    <a:pt x="0" y="754932"/>
                  </a:lnTo>
                  <a:lnTo>
                    <a:pt x="0" y="445210"/>
                  </a:lnTo>
                  <a:lnTo>
                    <a:pt x="29701" y="431644"/>
                  </a:lnTo>
                  <a:cubicBezTo>
                    <a:pt x="355624" y="288960"/>
                    <a:pt x="676718" y="196240"/>
                    <a:pt x="942396" y="136500"/>
                  </a:cubicBezTo>
                  <a:cubicBezTo>
                    <a:pt x="1514277" y="7912"/>
                    <a:pt x="1948985" y="254"/>
                    <a:pt x="1967197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 rot="-1067945">
              <a:off x="512300" y="897834"/>
              <a:ext cx="63510" cy="28485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-1026486">
              <a:off x="558080" y="883519"/>
              <a:ext cx="63510" cy="2848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-1006224">
              <a:off x="603874" y="869624"/>
              <a:ext cx="63510" cy="2848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rot="-947246">
              <a:off x="648839" y="847298"/>
              <a:ext cx="129722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-909365">
              <a:off x="744079" y="828786"/>
              <a:ext cx="74320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-854634">
              <a:off x="797626" y="808197"/>
              <a:ext cx="126750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-802282">
              <a:off x="891231" y="791807"/>
              <a:ext cx="74321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-752147">
              <a:off x="945097" y="771697"/>
              <a:ext cx="142425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È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 rot="-688599">
              <a:off x="1050130" y="748820"/>
              <a:ext cx="149992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 rot="-628543">
              <a:off x="1161279" y="728349"/>
              <a:ext cx="142425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rot="-585654">
              <a:off x="1267595" y="716905"/>
              <a:ext cx="60808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-558029">
              <a:off x="1312842" y="709429"/>
              <a:ext cx="60808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" name="Shape 8299"/>
            <p:cNvSpPr/>
            <p:nvPr/>
          </p:nvSpPr>
          <p:spPr>
            <a:xfrm>
              <a:off x="540004" y="41804"/>
              <a:ext cx="229375" cy="295408"/>
            </a:xfrm>
            <a:custGeom>
              <a:avLst/>
              <a:gdLst/>
              <a:ahLst/>
              <a:cxnLst/>
              <a:rect l="0" t="0" r="0" b="0"/>
              <a:pathLst>
                <a:path w="229375" h="295408">
                  <a:moveTo>
                    <a:pt x="229375" y="0"/>
                  </a:moveTo>
                  <a:lnTo>
                    <a:pt x="229375" y="60670"/>
                  </a:lnTo>
                  <a:lnTo>
                    <a:pt x="229260" y="60747"/>
                  </a:lnTo>
                  <a:cubicBezTo>
                    <a:pt x="214179" y="72981"/>
                    <a:pt x="199136" y="87274"/>
                    <a:pt x="184137" y="103626"/>
                  </a:cubicBezTo>
                  <a:lnTo>
                    <a:pt x="229375" y="139298"/>
                  </a:lnTo>
                  <a:lnTo>
                    <a:pt x="229375" y="288653"/>
                  </a:lnTo>
                  <a:lnTo>
                    <a:pt x="194932" y="277400"/>
                  </a:lnTo>
                  <a:lnTo>
                    <a:pt x="218808" y="202660"/>
                  </a:lnTo>
                  <a:cubicBezTo>
                    <a:pt x="213093" y="191268"/>
                    <a:pt x="204089" y="180245"/>
                    <a:pt x="191783" y="169577"/>
                  </a:cubicBezTo>
                  <a:cubicBezTo>
                    <a:pt x="179476" y="158922"/>
                    <a:pt x="166281" y="149701"/>
                    <a:pt x="152184" y="141891"/>
                  </a:cubicBezTo>
                  <a:cubicBezTo>
                    <a:pt x="117958" y="186620"/>
                    <a:pt x="88100" y="237789"/>
                    <a:pt x="62560" y="295408"/>
                  </a:cubicBezTo>
                  <a:lnTo>
                    <a:pt x="17551" y="275152"/>
                  </a:lnTo>
                  <a:cubicBezTo>
                    <a:pt x="42774" y="218726"/>
                    <a:pt x="71590" y="168154"/>
                    <a:pt x="103988" y="123425"/>
                  </a:cubicBezTo>
                  <a:cubicBezTo>
                    <a:pt x="80886" y="118637"/>
                    <a:pt x="64389" y="121177"/>
                    <a:pt x="54483" y="131083"/>
                  </a:cubicBezTo>
                  <a:cubicBezTo>
                    <a:pt x="46368" y="139186"/>
                    <a:pt x="47104" y="148355"/>
                    <a:pt x="56706" y="158541"/>
                  </a:cubicBezTo>
                  <a:cubicBezTo>
                    <a:pt x="58814" y="160649"/>
                    <a:pt x="61214" y="162605"/>
                    <a:pt x="63919" y="164395"/>
                  </a:cubicBezTo>
                  <a:lnTo>
                    <a:pt x="35103" y="204476"/>
                  </a:lnTo>
                  <a:cubicBezTo>
                    <a:pt x="11697" y="187662"/>
                    <a:pt x="0" y="166948"/>
                    <a:pt x="0" y="142348"/>
                  </a:cubicBezTo>
                  <a:cubicBezTo>
                    <a:pt x="0" y="119818"/>
                    <a:pt x="9741" y="101683"/>
                    <a:pt x="29248" y="87865"/>
                  </a:cubicBezTo>
                  <a:cubicBezTo>
                    <a:pt x="56274" y="69260"/>
                    <a:pt x="91542" y="66859"/>
                    <a:pt x="135065" y="80664"/>
                  </a:cubicBezTo>
                  <a:cubicBezTo>
                    <a:pt x="135954" y="80969"/>
                    <a:pt x="136690" y="81274"/>
                    <a:pt x="137300" y="81553"/>
                  </a:cubicBezTo>
                  <a:cubicBezTo>
                    <a:pt x="164630" y="49752"/>
                    <a:pt x="191846" y="24543"/>
                    <a:pt x="219011" y="5925"/>
                  </a:cubicBezTo>
                  <a:lnTo>
                    <a:pt x="22937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19" name="Shape 8300"/>
            <p:cNvSpPr/>
            <p:nvPr/>
          </p:nvSpPr>
          <p:spPr>
            <a:xfrm>
              <a:off x="769379" y="5857"/>
              <a:ext cx="112332" cy="328651"/>
            </a:xfrm>
            <a:custGeom>
              <a:avLst/>
              <a:gdLst/>
              <a:ahLst/>
              <a:cxnLst/>
              <a:rect l="0" t="0" r="0" b="0"/>
              <a:pathLst>
                <a:path w="112332" h="328651">
                  <a:moveTo>
                    <a:pt x="79019" y="0"/>
                  </a:moveTo>
                  <a:lnTo>
                    <a:pt x="112332" y="18923"/>
                  </a:lnTo>
                  <a:lnTo>
                    <a:pt x="12395" y="328651"/>
                  </a:lnTo>
                  <a:lnTo>
                    <a:pt x="0" y="324601"/>
                  </a:lnTo>
                  <a:lnTo>
                    <a:pt x="0" y="175246"/>
                  </a:lnTo>
                  <a:lnTo>
                    <a:pt x="7861" y="181445"/>
                  </a:lnTo>
                  <a:lnTo>
                    <a:pt x="45237" y="66180"/>
                  </a:lnTo>
                  <a:lnTo>
                    <a:pt x="0" y="96618"/>
                  </a:lnTo>
                  <a:lnTo>
                    <a:pt x="0" y="35947"/>
                  </a:lnTo>
                  <a:lnTo>
                    <a:pt x="32347" y="17455"/>
                  </a:lnTo>
                  <a:cubicBezTo>
                    <a:pt x="47244" y="10478"/>
                    <a:pt x="62801" y="4661"/>
                    <a:pt x="7901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0" name="Shape 8301"/>
            <p:cNvSpPr/>
            <p:nvPr/>
          </p:nvSpPr>
          <p:spPr>
            <a:xfrm>
              <a:off x="1177021" y="75640"/>
              <a:ext cx="101321" cy="73393"/>
            </a:xfrm>
            <a:custGeom>
              <a:avLst/>
              <a:gdLst/>
              <a:ahLst/>
              <a:cxnLst/>
              <a:rect l="0" t="0" r="0" b="0"/>
              <a:pathLst>
                <a:path w="101321" h="73393">
                  <a:moveTo>
                    <a:pt x="87351" y="0"/>
                  </a:moveTo>
                  <a:lnTo>
                    <a:pt x="101321" y="47282"/>
                  </a:lnTo>
                  <a:lnTo>
                    <a:pt x="13970" y="73393"/>
                  </a:lnTo>
                  <a:lnTo>
                    <a:pt x="0" y="26111"/>
                  </a:lnTo>
                  <a:lnTo>
                    <a:pt x="8735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1" name="Shape 8302"/>
            <p:cNvSpPr/>
            <p:nvPr/>
          </p:nvSpPr>
          <p:spPr>
            <a:xfrm>
              <a:off x="1488976" y="249428"/>
              <a:ext cx="5524" cy="17539"/>
            </a:xfrm>
            <a:custGeom>
              <a:avLst/>
              <a:gdLst/>
              <a:ahLst/>
              <a:cxnLst/>
              <a:rect l="0" t="0" r="0" b="0"/>
              <a:pathLst>
                <a:path w="5524" h="17539">
                  <a:moveTo>
                    <a:pt x="5524" y="0"/>
                  </a:moveTo>
                  <a:cubicBezTo>
                    <a:pt x="3874" y="5639"/>
                    <a:pt x="2642" y="9741"/>
                    <a:pt x="1854" y="12154"/>
                  </a:cubicBezTo>
                  <a:cubicBezTo>
                    <a:pt x="1384" y="13538"/>
                    <a:pt x="762" y="15342"/>
                    <a:pt x="0" y="17539"/>
                  </a:cubicBezTo>
                  <a:cubicBezTo>
                    <a:pt x="305" y="16535"/>
                    <a:pt x="610" y="15519"/>
                    <a:pt x="940" y="14402"/>
                  </a:cubicBezTo>
                  <a:cubicBezTo>
                    <a:pt x="2730" y="8395"/>
                    <a:pt x="4216" y="3683"/>
                    <a:pt x="5436" y="216"/>
                  </a:cubicBezTo>
                  <a:cubicBezTo>
                    <a:pt x="5461" y="152"/>
                    <a:pt x="5499" y="63"/>
                    <a:pt x="552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2" name="Shape 8303"/>
            <p:cNvSpPr/>
            <p:nvPr/>
          </p:nvSpPr>
          <p:spPr>
            <a:xfrm>
              <a:off x="1438217" y="245299"/>
              <a:ext cx="5461" cy="16980"/>
            </a:xfrm>
            <a:custGeom>
              <a:avLst/>
              <a:gdLst/>
              <a:ahLst/>
              <a:cxnLst/>
              <a:rect l="0" t="0" r="0" b="0"/>
              <a:pathLst>
                <a:path w="5461" h="16980">
                  <a:moveTo>
                    <a:pt x="5461" y="0"/>
                  </a:moveTo>
                  <a:lnTo>
                    <a:pt x="1715" y="12217"/>
                  </a:lnTo>
                  <a:cubicBezTo>
                    <a:pt x="1257" y="13957"/>
                    <a:pt x="635" y="15469"/>
                    <a:pt x="0" y="16980"/>
                  </a:cubicBezTo>
                  <a:lnTo>
                    <a:pt x="54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3" name="Shape 8304"/>
            <p:cNvSpPr/>
            <p:nvPr/>
          </p:nvSpPr>
          <p:spPr>
            <a:xfrm>
              <a:off x="1037920" y="5"/>
              <a:ext cx="159372" cy="328359"/>
            </a:xfrm>
            <a:custGeom>
              <a:avLst/>
              <a:gdLst/>
              <a:ahLst/>
              <a:cxnLst/>
              <a:rect l="0" t="0" r="0" b="0"/>
              <a:pathLst>
                <a:path w="159372" h="328359">
                  <a:moveTo>
                    <a:pt x="83299" y="0"/>
                  </a:moveTo>
                  <a:lnTo>
                    <a:pt x="130543" y="15316"/>
                  </a:lnTo>
                  <a:lnTo>
                    <a:pt x="112116" y="72936"/>
                  </a:lnTo>
                  <a:lnTo>
                    <a:pt x="134163" y="72936"/>
                  </a:lnTo>
                  <a:lnTo>
                    <a:pt x="134163" y="122466"/>
                  </a:lnTo>
                  <a:lnTo>
                    <a:pt x="95872" y="122466"/>
                  </a:lnTo>
                  <a:lnTo>
                    <a:pt x="52222" y="259334"/>
                  </a:lnTo>
                  <a:cubicBezTo>
                    <a:pt x="49213" y="268326"/>
                    <a:pt x="51029" y="274345"/>
                    <a:pt x="57633" y="277330"/>
                  </a:cubicBezTo>
                  <a:cubicBezTo>
                    <a:pt x="64529" y="280327"/>
                    <a:pt x="70993" y="277482"/>
                    <a:pt x="76975" y="268783"/>
                  </a:cubicBezTo>
                  <a:cubicBezTo>
                    <a:pt x="79070" y="265786"/>
                    <a:pt x="80861" y="262039"/>
                    <a:pt x="82385" y="257518"/>
                  </a:cubicBezTo>
                  <a:lnTo>
                    <a:pt x="92138" y="226530"/>
                  </a:lnTo>
                  <a:cubicBezTo>
                    <a:pt x="92367" y="225743"/>
                    <a:pt x="92481" y="224993"/>
                    <a:pt x="92735" y="224206"/>
                  </a:cubicBezTo>
                  <a:cubicBezTo>
                    <a:pt x="93243" y="222555"/>
                    <a:pt x="93828" y="220955"/>
                    <a:pt x="94399" y="219342"/>
                  </a:cubicBezTo>
                  <a:cubicBezTo>
                    <a:pt x="100571" y="202070"/>
                    <a:pt x="110236" y="187757"/>
                    <a:pt x="123571" y="176492"/>
                  </a:cubicBezTo>
                  <a:cubicBezTo>
                    <a:pt x="130842" y="170332"/>
                    <a:pt x="138849" y="165716"/>
                    <a:pt x="147593" y="162639"/>
                  </a:cubicBezTo>
                  <a:lnTo>
                    <a:pt x="159372" y="160729"/>
                  </a:lnTo>
                  <a:lnTo>
                    <a:pt x="159372" y="213191"/>
                  </a:lnTo>
                  <a:lnTo>
                    <a:pt x="154864" y="214757"/>
                  </a:lnTo>
                  <a:cubicBezTo>
                    <a:pt x="150063" y="218656"/>
                    <a:pt x="146164" y="223609"/>
                    <a:pt x="143154" y="229616"/>
                  </a:cubicBezTo>
                  <a:lnTo>
                    <a:pt x="159372" y="224390"/>
                  </a:lnTo>
                  <a:lnTo>
                    <a:pt x="159372" y="277686"/>
                  </a:lnTo>
                  <a:lnTo>
                    <a:pt x="158001" y="278232"/>
                  </a:lnTo>
                  <a:lnTo>
                    <a:pt x="159372" y="278391"/>
                  </a:lnTo>
                  <a:lnTo>
                    <a:pt x="159372" y="327389"/>
                  </a:lnTo>
                  <a:lnTo>
                    <a:pt x="140017" y="323698"/>
                  </a:lnTo>
                  <a:cubicBezTo>
                    <a:pt x="128194" y="319341"/>
                    <a:pt x="118491" y="313576"/>
                    <a:pt x="110630" y="306578"/>
                  </a:cubicBezTo>
                  <a:cubicBezTo>
                    <a:pt x="109207" y="308026"/>
                    <a:pt x="109207" y="308026"/>
                    <a:pt x="108496" y="308623"/>
                  </a:cubicBezTo>
                  <a:cubicBezTo>
                    <a:pt x="105791" y="310871"/>
                    <a:pt x="102641" y="313499"/>
                    <a:pt x="99060" y="316497"/>
                  </a:cubicBezTo>
                  <a:cubicBezTo>
                    <a:pt x="95440" y="319507"/>
                    <a:pt x="91377" y="321755"/>
                    <a:pt x="86881" y="323240"/>
                  </a:cubicBezTo>
                  <a:cubicBezTo>
                    <a:pt x="82385" y="324752"/>
                    <a:pt x="77584" y="325946"/>
                    <a:pt x="72479" y="326847"/>
                  </a:cubicBezTo>
                  <a:cubicBezTo>
                    <a:pt x="61684" y="328359"/>
                    <a:pt x="51232" y="327304"/>
                    <a:pt x="41186" y="323698"/>
                  </a:cubicBezTo>
                  <a:cubicBezTo>
                    <a:pt x="33845" y="321081"/>
                    <a:pt x="27508" y="317348"/>
                    <a:pt x="22111" y="312572"/>
                  </a:cubicBezTo>
                  <a:cubicBezTo>
                    <a:pt x="20091" y="310794"/>
                    <a:pt x="18186" y="308902"/>
                    <a:pt x="16434" y="306832"/>
                  </a:cubicBezTo>
                  <a:cubicBezTo>
                    <a:pt x="9982" y="299161"/>
                    <a:pt x="5410" y="289928"/>
                    <a:pt x="2705" y="279133"/>
                  </a:cubicBezTo>
                  <a:cubicBezTo>
                    <a:pt x="0" y="268326"/>
                    <a:pt x="749" y="256769"/>
                    <a:pt x="4940" y="244462"/>
                  </a:cubicBezTo>
                  <a:lnTo>
                    <a:pt x="12929" y="219481"/>
                  </a:lnTo>
                  <a:lnTo>
                    <a:pt x="44094" y="122009"/>
                  </a:lnTo>
                  <a:lnTo>
                    <a:pt x="25197" y="122009"/>
                  </a:lnTo>
                  <a:lnTo>
                    <a:pt x="25197" y="72936"/>
                  </a:lnTo>
                  <a:lnTo>
                    <a:pt x="60338" y="72936"/>
                  </a:lnTo>
                  <a:lnTo>
                    <a:pt x="8329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4" name="Shape 8305"/>
            <p:cNvSpPr/>
            <p:nvPr/>
          </p:nvSpPr>
          <p:spPr>
            <a:xfrm>
              <a:off x="1197292" y="169220"/>
              <a:ext cx="148740" cy="162509"/>
            </a:xfrm>
            <a:custGeom>
              <a:avLst/>
              <a:gdLst/>
              <a:ahLst/>
              <a:cxnLst/>
              <a:rect l="0" t="0" r="0" b="0"/>
              <a:pathLst>
                <a:path w="148740" h="162509">
                  <a:moveTo>
                    <a:pt x="148740" y="0"/>
                  </a:moveTo>
                  <a:lnTo>
                    <a:pt x="148740" y="49647"/>
                  </a:lnTo>
                  <a:lnTo>
                    <a:pt x="148295" y="49680"/>
                  </a:lnTo>
                  <a:cubicBezTo>
                    <a:pt x="141189" y="52879"/>
                    <a:pt x="135312" y="58648"/>
                    <a:pt x="130658" y="66992"/>
                  </a:cubicBezTo>
                  <a:cubicBezTo>
                    <a:pt x="130632" y="67043"/>
                    <a:pt x="130594" y="67093"/>
                    <a:pt x="130556" y="67144"/>
                  </a:cubicBezTo>
                  <a:cubicBezTo>
                    <a:pt x="126556" y="74574"/>
                    <a:pt x="124460" y="81559"/>
                    <a:pt x="124206" y="88112"/>
                  </a:cubicBezTo>
                  <a:cubicBezTo>
                    <a:pt x="124028" y="92417"/>
                    <a:pt x="124625" y="96532"/>
                    <a:pt x="126060" y="100456"/>
                  </a:cubicBezTo>
                  <a:cubicBezTo>
                    <a:pt x="129045" y="109169"/>
                    <a:pt x="134887" y="110972"/>
                    <a:pt x="143612" y="105867"/>
                  </a:cubicBezTo>
                  <a:lnTo>
                    <a:pt x="148740" y="101635"/>
                  </a:lnTo>
                  <a:lnTo>
                    <a:pt x="148740" y="155955"/>
                  </a:lnTo>
                  <a:lnTo>
                    <a:pt x="144501" y="157187"/>
                  </a:lnTo>
                  <a:cubicBezTo>
                    <a:pt x="131610" y="158991"/>
                    <a:pt x="119977" y="157492"/>
                    <a:pt x="109626" y="152691"/>
                  </a:cubicBezTo>
                  <a:cubicBezTo>
                    <a:pt x="103467" y="149834"/>
                    <a:pt x="98044" y="145567"/>
                    <a:pt x="93218" y="140207"/>
                  </a:cubicBezTo>
                  <a:cubicBezTo>
                    <a:pt x="85039" y="146430"/>
                    <a:pt x="75311" y="151510"/>
                    <a:pt x="63932" y="155384"/>
                  </a:cubicBezTo>
                  <a:cubicBezTo>
                    <a:pt x="49816" y="160185"/>
                    <a:pt x="35817" y="162509"/>
                    <a:pt x="21936" y="162358"/>
                  </a:cubicBezTo>
                  <a:lnTo>
                    <a:pt x="0" y="158174"/>
                  </a:lnTo>
                  <a:lnTo>
                    <a:pt x="0" y="109176"/>
                  </a:lnTo>
                  <a:lnTo>
                    <a:pt x="27686" y="112394"/>
                  </a:lnTo>
                  <a:cubicBezTo>
                    <a:pt x="37732" y="112242"/>
                    <a:pt x="47193" y="109918"/>
                    <a:pt x="56058" y="105409"/>
                  </a:cubicBezTo>
                  <a:cubicBezTo>
                    <a:pt x="64884" y="100914"/>
                    <a:pt x="70358" y="95072"/>
                    <a:pt x="72492" y="87858"/>
                  </a:cubicBezTo>
                  <a:lnTo>
                    <a:pt x="76060" y="76339"/>
                  </a:lnTo>
                  <a:cubicBezTo>
                    <a:pt x="78804" y="56489"/>
                    <a:pt x="87046" y="38925"/>
                    <a:pt x="100838" y="23710"/>
                  </a:cubicBezTo>
                  <a:cubicBezTo>
                    <a:pt x="108782" y="14922"/>
                    <a:pt x="117894" y="8334"/>
                    <a:pt x="128175" y="3943"/>
                  </a:cubicBezTo>
                  <a:lnTo>
                    <a:pt x="14874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5" name="Shape 8306"/>
            <p:cNvSpPr/>
            <p:nvPr/>
          </p:nvSpPr>
          <p:spPr>
            <a:xfrm>
              <a:off x="1197292" y="158031"/>
              <a:ext cx="69787" cy="119660"/>
            </a:xfrm>
            <a:custGeom>
              <a:avLst/>
              <a:gdLst/>
              <a:ahLst/>
              <a:cxnLst/>
              <a:rect l="0" t="0" r="0" b="0"/>
              <a:pathLst>
                <a:path w="69787" h="119660">
                  <a:moveTo>
                    <a:pt x="16662" y="0"/>
                  </a:moveTo>
                  <a:cubicBezTo>
                    <a:pt x="41250" y="0"/>
                    <a:pt x="56871" y="9449"/>
                    <a:pt x="63462" y="28372"/>
                  </a:cubicBezTo>
                  <a:cubicBezTo>
                    <a:pt x="69787" y="45771"/>
                    <a:pt x="66916" y="63932"/>
                    <a:pt x="54902" y="82829"/>
                  </a:cubicBezTo>
                  <a:cubicBezTo>
                    <a:pt x="48463" y="92894"/>
                    <a:pt x="40551" y="101038"/>
                    <a:pt x="31171" y="107266"/>
                  </a:cubicBezTo>
                  <a:lnTo>
                    <a:pt x="0" y="119660"/>
                  </a:lnTo>
                  <a:lnTo>
                    <a:pt x="0" y="66364"/>
                  </a:lnTo>
                  <a:lnTo>
                    <a:pt x="4039" y="65062"/>
                  </a:lnTo>
                  <a:cubicBezTo>
                    <a:pt x="10058" y="60706"/>
                    <a:pt x="14084" y="55524"/>
                    <a:pt x="16218" y="49530"/>
                  </a:cubicBezTo>
                  <a:lnTo>
                    <a:pt x="0" y="55165"/>
                  </a:lnTo>
                  <a:lnTo>
                    <a:pt x="0" y="2703"/>
                  </a:lnTo>
                  <a:lnTo>
                    <a:pt x="166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6" name="Shape 8307"/>
            <p:cNvSpPr/>
            <p:nvPr/>
          </p:nvSpPr>
          <p:spPr>
            <a:xfrm>
              <a:off x="1346032" y="158946"/>
              <a:ext cx="163829" cy="334480"/>
            </a:xfrm>
            <a:custGeom>
              <a:avLst/>
              <a:gdLst/>
              <a:ahLst/>
              <a:cxnLst/>
              <a:rect l="0" t="0" r="0" b="0"/>
              <a:pathLst>
                <a:path w="163829" h="334480">
                  <a:moveTo>
                    <a:pt x="125415" y="0"/>
                  </a:moveTo>
                  <a:cubicBezTo>
                    <a:pt x="129606" y="1499"/>
                    <a:pt x="134889" y="3137"/>
                    <a:pt x="141176" y="4928"/>
                  </a:cubicBezTo>
                  <a:cubicBezTo>
                    <a:pt x="150472" y="7938"/>
                    <a:pt x="156022" y="9665"/>
                    <a:pt x="157851" y="10122"/>
                  </a:cubicBezTo>
                  <a:cubicBezTo>
                    <a:pt x="159642" y="10566"/>
                    <a:pt x="161000" y="10490"/>
                    <a:pt x="161877" y="9893"/>
                  </a:cubicBezTo>
                  <a:lnTo>
                    <a:pt x="163829" y="9613"/>
                  </a:lnTo>
                  <a:lnTo>
                    <a:pt x="163829" y="64573"/>
                  </a:lnTo>
                  <a:lnTo>
                    <a:pt x="160518" y="67297"/>
                  </a:lnTo>
                  <a:cubicBezTo>
                    <a:pt x="157851" y="70434"/>
                    <a:pt x="155412" y="74282"/>
                    <a:pt x="153317" y="78778"/>
                  </a:cubicBezTo>
                  <a:cubicBezTo>
                    <a:pt x="151259" y="83185"/>
                    <a:pt x="149647" y="87097"/>
                    <a:pt x="148465" y="90488"/>
                  </a:cubicBezTo>
                  <a:cubicBezTo>
                    <a:pt x="148440" y="90551"/>
                    <a:pt x="148402" y="90627"/>
                    <a:pt x="148377" y="90703"/>
                  </a:cubicBezTo>
                  <a:cubicBezTo>
                    <a:pt x="147157" y="94171"/>
                    <a:pt x="145671" y="98882"/>
                    <a:pt x="143881" y="104889"/>
                  </a:cubicBezTo>
                  <a:cubicBezTo>
                    <a:pt x="143551" y="106007"/>
                    <a:pt x="143246" y="107010"/>
                    <a:pt x="142941" y="108014"/>
                  </a:cubicBezTo>
                  <a:cubicBezTo>
                    <a:pt x="141620" y="112395"/>
                    <a:pt x="140566" y="115735"/>
                    <a:pt x="139829" y="117945"/>
                  </a:cubicBezTo>
                  <a:cubicBezTo>
                    <a:pt x="146573" y="119450"/>
                    <a:pt x="152745" y="119580"/>
                    <a:pt x="158338" y="118340"/>
                  </a:cubicBezTo>
                  <a:lnTo>
                    <a:pt x="163829" y="115482"/>
                  </a:lnTo>
                  <a:lnTo>
                    <a:pt x="163829" y="166390"/>
                  </a:lnTo>
                  <a:lnTo>
                    <a:pt x="152269" y="168526"/>
                  </a:lnTo>
                  <a:cubicBezTo>
                    <a:pt x="143227" y="168713"/>
                    <a:pt x="133975" y="167456"/>
                    <a:pt x="124501" y="164757"/>
                  </a:cubicBezTo>
                  <a:lnTo>
                    <a:pt x="70056" y="334480"/>
                  </a:lnTo>
                  <a:lnTo>
                    <a:pt x="22774" y="319176"/>
                  </a:lnTo>
                  <a:lnTo>
                    <a:pt x="71161" y="168720"/>
                  </a:lnTo>
                  <a:cubicBezTo>
                    <a:pt x="56530" y="168224"/>
                    <a:pt x="43246" y="162458"/>
                    <a:pt x="31333" y="151257"/>
                  </a:cubicBezTo>
                  <a:cubicBezTo>
                    <a:pt x="25936" y="155759"/>
                    <a:pt x="20272" y="159360"/>
                    <a:pt x="14342" y="162060"/>
                  </a:cubicBezTo>
                  <a:lnTo>
                    <a:pt x="0" y="166230"/>
                  </a:lnTo>
                  <a:lnTo>
                    <a:pt x="0" y="111910"/>
                  </a:lnTo>
                  <a:lnTo>
                    <a:pt x="3876" y="108712"/>
                  </a:lnTo>
                  <a:cubicBezTo>
                    <a:pt x="6581" y="105562"/>
                    <a:pt x="8905" y="101740"/>
                    <a:pt x="10836" y="97219"/>
                  </a:cubicBezTo>
                  <a:cubicBezTo>
                    <a:pt x="12804" y="92723"/>
                    <a:pt x="14455" y="88748"/>
                    <a:pt x="15814" y="85306"/>
                  </a:cubicBezTo>
                  <a:cubicBezTo>
                    <a:pt x="17160" y="81852"/>
                    <a:pt x="18722" y="77114"/>
                    <a:pt x="20538" y="71120"/>
                  </a:cubicBezTo>
                  <a:cubicBezTo>
                    <a:pt x="22342" y="65113"/>
                    <a:pt x="23688" y="60770"/>
                    <a:pt x="24564" y="58064"/>
                  </a:cubicBezTo>
                  <a:lnTo>
                    <a:pt x="0" y="59921"/>
                  </a:lnTo>
                  <a:lnTo>
                    <a:pt x="0" y="10275"/>
                  </a:lnTo>
                  <a:lnTo>
                    <a:pt x="13782" y="7633"/>
                  </a:lnTo>
                  <a:cubicBezTo>
                    <a:pt x="26088" y="8242"/>
                    <a:pt x="35080" y="9449"/>
                    <a:pt x="40808" y="11240"/>
                  </a:cubicBezTo>
                  <a:lnTo>
                    <a:pt x="43513" y="1791"/>
                  </a:lnTo>
                  <a:lnTo>
                    <a:pt x="90757" y="16650"/>
                  </a:lnTo>
                  <a:lnTo>
                    <a:pt x="63769" y="100394"/>
                  </a:lnTo>
                  <a:cubicBezTo>
                    <a:pt x="61064" y="109385"/>
                    <a:pt x="62982" y="115405"/>
                    <a:pt x="69611" y="118389"/>
                  </a:cubicBezTo>
                  <a:cubicBezTo>
                    <a:pt x="76520" y="121387"/>
                    <a:pt x="82806" y="118542"/>
                    <a:pt x="88521" y="109842"/>
                  </a:cubicBezTo>
                  <a:cubicBezTo>
                    <a:pt x="90007" y="107988"/>
                    <a:pt x="91176" y="105753"/>
                    <a:pt x="92192" y="103327"/>
                  </a:cubicBezTo>
                  <a:cubicBezTo>
                    <a:pt x="92814" y="101816"/>
                    <a:pt x="93449" y="100305"/>
                    <a:pt x="93894" y="98577"/>
                  </a:cubicBezTo>
                  <a:lnTo>
                    <a:pt x="97640" y="86360"/>
                  </a:lnTo>
                  <a:lnTo>
                    <a:pt x="105984" y="60414"/>
                  </a:lnTo>
                  <a:lnTo>
                    <a:pt x="12541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7" name="Shape 8308"/>
            <p:cNvSpPr/>
            <p:nvPr/>
          </p:nvSpPr>
          <p:spPr>
            <a:xfrm>
              <a:off x="1509862" y="166578"/>
              <a:ext cx="74133" cy="158757"/>
            </a:xfrm>
            <a:custGeom>
              <a:avLst/>
              <a:gdLst/>
              <a:ahLst/>
              <a:cxnLst/>
              <a:rect l="0" t="0" r="0" b="0"/>
              <a:pathLst>
                <a:path w="74133" h="158757">
                  <a:moveTo>
                    <a:pt x="13808" y="0"/>
                  </a:moveTo>
                  <a:cubicBezTo>
                    <a:pt x="33925" y="0"/>
                    <a:pt x="49216" y="7214"/>
                    <a:pt x="59731" y="21615"/>
                  </a:cubicBezTo>
                  <a:cubicBezTo>
                    <a:pt x="70247" y="36017"/>
                    <a:pt x="74133" y="56693"/>
                    <a:pt x="74133" y="72492"/>
                  </a:cubicBezTo>
                  <a:cubicBezTo>
                    <a:pt x="74133" y="88303"/>
                    <a:pt x="63897" y="115824"/>
                    <a:pt x="56582" y="124257"/>
                  </a:cubicBezTo>
                  <a:cubicBezTo>
                    <a:pt x="46066" y="139268"/>
                    <a:pt x="32198" y="149860"/>
                    <a:pt x="14951" y="155994"/>
                  </a:cubicBezTo>
                  <a:lnTo>
                    <a:pt x="0" y="158757"/>
                  </a:lnTo>
                  <a:lnTo>
                    <a:pt x="0" y="107849"/>
                  </a:lnTo>
                  <a:lnTo>
                    <a:pt x="9541" y="102883"/>
                  </a:lnTo>
                  <a:cubicBezTo>
                    <a:pt x="18367" y="94932"/>
                    <a:pt x="22216" y="88417"/>
                    <a:pt x="23270" y="79705"/>
                  </a:cubicBezTo>
                  <a:cubicBezTo>
                    <a:pt x="24337" y="70980"/>
                    <a:pt x="25149" y="54102"/>
                    <a:pt x="18774" y="50889"/>
                  </a:cubicBezTo>
                  <a:cubicBezTo>
                    <a:pt x="15764" y="49073"/>
                    <a:pt x="11408" y="49530"/>
                    <a:pt x="5718" y="52235"/>
                  </a:cubicBezTo>
                  <a:lnTo>
                    <a:pt x="0" y="56940"/>
                  </a:lnTo>
                  <a:lnTo>
                    <a:pt x="0" y="1981"/>
                  </a:lnTo>
                  <a:lnTo>
                    <a:pt x="1380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8" name="Shape 8309"/>
            <p:cNvSpPr/>
            <p:nvPr/>
          </p:nvSpPr>
          <p:spPr>
            <a:xfrm>
              <a:off x="1042509" y="244471"/>
              <a:ext cx="343" cy="1270"/>
            </a:xfrm>
            <a:custGeom>
              <a:avLst/>
              <a:gdLst/>
              <a:ahLst/>
              <a:cxnLst/>
              <a:rect l="0" t="0" r="0" b="0"/>
              <a:pathLst>
                <a:path w="343" h="1270">
                  <a:moveTo>
                    <a:pt x="0" y="1270"/>
                  </a:moveTo>
                  <a:cubicBezTo>
                    <a:pt x="140" y="838"/>
                    <a:pt x="203" y="432"/>
                    <a:pt x="34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9" name="Shape 8310"/>
            <p:cNvSpPr/>
            <p:nvPr/>
          </p:nvSpPr>
          <p:spPr>
            <a:xfrm>
              <a:off x="881332" y="274980"/>
              <a:ext cx="9779" cy="16091"/>
            </a:xfrm>
            <a:custGeom>
              <a:avLst/>
              <a:gdLst/>
              <a:ahLst/>
              <a:cxnLst/>
              <a:rect l="0" t="0" r="0" b="0"/>
              <a:pathLst>
                <a:path w="9779" h="16091">
                  <a:moveTo>
                    <a:pt x="0" y="16091"/>
                  </a:moveTo>
                  <a:lnTo>
                    <a:pt x="9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0" name="Shape 8311"/>
            <p:cNvSpPr/>
            <p:nvPr/>
          </p:nvSpPr>
          <p:spPr>
            <a:xfrm>
              <a:off x="834149" y="0"/>
              <a:ext cx="134442" cy="271043"/>
            </a:xfrm>
            <a:custGeom>
              <a:avLst/>
              <a:gdLst/>
              <a:ahLst/>
              <a:cxnLst/>
              <a:rect l="0" t="0" r="0" b="0"/>
              <a:pathLst>
                <a:path w="134442" h="271043">
                  <a:moveTo>
                    <a:pt x="87630" y="0"/>
                  </a:moveTo>
                  <a:lnTo>
                    <a:pt x="134442" y="15329"/>
                  </a:lnTo>
                  <a:lnTo>
                    <a:pt x="85255" y="168593"/>
                  </a:lnTo>
                  <a:cubicBezTo>
                    <a:pt x="49670" y="199009"/>
                    <a:pt x="17602" y="235255"/>
                    <a:pt x="0" y="271043"/>
                  </a:cubicBezTo>
                  <a:cubicBezTo>
                    <a:pt x="16396" y="219710"/>
                    <a:pt x="45593" y="129400"/>
                    <a:pt x="8763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1" name="Shape 8312"/>
            <p:cNvSpPr/>
            <p:nvPr/>
          </p:nvSpPr>
          <p:spPr>
            <a:xfrm>
              <a:off x="892000" y="185255"/>
              <a:ext cx="168021" cy="143700"/>
            </a:xfrm>
            <a:custGeom>
              <a:avLst/>
              <a:gdLst/>
              <a:ahLst/>
              <a:cxnLst/>
              <a:rect l="0" t="0" r="0" b="0"/>
              <a:pathLst>
                <a:path w="168021" h="143700">
                  <a:moveTo>
                    <a:pt x="81623" y="0"/>
                  </a:moveTo>
                  <a:cubicBezTo>
                    <a:pt x="83121" y="394"/>
                    <a:pt x="84493" y="737"/>
                    <a:pt x="86055" y="1143"/>
                  </a:cubicBezTo>
                  <a:cubicBezTo>
                    <a:pt x="99555" y="6248"/>
                    <a:pt x="109538" y="14719"/>
                    <a:pt x="115989" y="26581"/>
                  </a:cubicBezTo>
                  <a:cubicBezTo>
                    <a:pt x="122453" y="38430"/>
                    <a:pt x="123431" y="51575"/>
                    <a:pt x="118897" y="65977"/>
                  </a:cubicBezTo>
                  <a:cubicBezTo>
                    <a:pt x="118897" y="66269"/>
                    <a:pt x="118466" y="67551"/>
                    <a:pt x="117577" y="69799"/>
                  </a:cubicBezTo>
                  <a:cubicBezTo>
                    <a:pt x="116662" y="72047"/>
                    <a:pt x="115545" y="76479"/>
                    <a:pt x="115075" y="78575"/>
                  </a:cubicBezTo>
                  <a:cubicBezTo>
                    <a:pt x="114376" y="81953"/>
                    <a:pt x="115608" y="85166"/>
                    <a:pt x="116700" y="86995"/>
                  </a:cubicBezTo>
                  <a:cubicBezTo>
                    <a:pt x="117792" y="88824"/>
                    <a:pt x="119634" y="90729"/>
                    <a:pt x="122961" y="92088"/>
                  </a:cubicBezTo>
                  <a:cubicBezTo>
                    <a:pt x="126289" y="93447"/>
                    <a:pt x="131000" y="93205"/>
                    <a:pt x="134455" y="90957"/>
                  </a:cubicBezTo>
                  <a:cubicBezTo>
                    <a:pt x="137909" y="88710"/>
                    <a:pt x="140741" y="85039"/>
                    <a:pt x="143015" y="79934"/>
                  </a:cubicBezTo>
                  <a:cubicBezTo>
                    <a:pt x="145250" y="74816"/>
                    <a:pt x="147536" y="69837"/>
                    <a:pt x="149200" y="64732"/>
                  </a:cubicBezTo>
                  <a:cubicBezTo>
                    <a:pt x="149898" y="62509"/>
                    <a:pt x="150279" y="61277"/>
                    <a:pt x="150508" y="60490"/>
                  </a:cubicBezTo>
                  <a:cubicBezTo>
                    <a:pt x="146698" y="72314"/>
                    <a:pt x="146012" y="83452"/>
                    <a:pt x="148628" y="93878"/>
                  </a:cubicBezTo>
                  <a:cubicBezTo>
                    <a:pt x="151333" y="104686"/>
                    <a:pt x="155892" y="113919"/>
                    <a:pt x="162357" y="121577"/>
                  </a:cubicBezTo>
                  <a:cubicBezTo>
                    <a:pt x="164109" y="123647"/>
                    <a:pt x="166014" y="125539"/>
                    <a:pt x="168021" y="127318"/>
                  </a:cubicBezTo>
                  <a:cubicBezTo>
                    <a:pt x="166472" y="128613"/>
                    <a:pt x="164808" y="129921"/>
                    <a:pt x="163030" y="131254"/>
                  </a:cubicBezTo>
                  <a:cubicBezTo>
                    <a:pt x="159449" y="133960"/>
                    <a:pt x="155384" y="136131"/>
                    <a:pt x="150889" y="137770"/>
                  </a:cubicBezTo>
                  <a:cubicBezTo>
                    <a:pt x="146355" y="139433"/>
                    <a:pt x="141554" y="140703"/>
                    <a:pt x="136487" y="141592"/>
                  </a:cubicBezTo>
                  <a:cubicBezTo>
                    <a:pt x="122352" y="143700"/>
                    <a:pt x="109156" y="141465"/>
                    <a:pt x="96850" y="134849"/>
                  </a:cubicBezTo>
                  <a:cubicBezTo>
                    <a:pt x="84544" y="128257"/>
                    <a:pt x="75616" y="118275"/>
                    <a:pt x="70066" y="104915"/>
                  </a:cubicBezTo>
                  <a:cubicBezTo>
                    <a:pt x="64516" y="91567"/>
                    <a:pt x="65545" y="61836"/>
                    <a:pt x="69825" y="55613"/>
                  </a:cubicBezTo>
                  <a:cubicBezTo>
                    <a:pt x="70942" y="53467"/>
                    <a:pt x="71857" y="51194"/>
                    <a:pt x="71412" y="49543"/>
                  </a:cubicBezTo>
                  <a:cubicBezTo>
                    <a:pt x="70980" y="47879"/>
                    <a:pt x="68339" y="46761"/>
                    <a:pt x="63538" y="46164"/>
                  </a:cubicBezTo>
                  <a:cubicBezTo>
                    <a:pt x="58128" y="45568"/>
                    <a:pt x="52438" y="46241"/>
                    <a:pt x="46418" y="48184"/>
                  </a:cubicBezTo>
                  <a:cubicBezTo>
                    <a:pt x="40437" y="50152"/>
                    <a:pt x="34785" y="52908"/>
                    <a:pt x="29553" y="56502"/>
                  </a:cubicBezTo>
                  <a:cubicBezTo>
                    <a:pt x="24308" y="60109"/>
                    <a:pt x="19266" y="64325"/>
                    <a:pt x="14465" y="69126"/>
                  </a:cubicBezTo>
                  <a:cubicBezTo>
                    <a:pt x="8788" y="76009"/>
                    <a:pt x="3975" y="82398"/>
                    <a:pt x="0" y="88303"/>
                  </a:cubicBezTo>
                  <a:cubicBezTo>
                    <a:pt x="20676" y="55766"/>
                    <a:pt x="45250" y="25717"/>
                    <a:pt x="8162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2" name="Shape 8313"/>
            <p:cNvSpPr/>
            <p:nvPr/>
          </p:nvSpPr>
          <p:spPr>
            <a:xfrm>
              <a:off x="891115" y="273557"/>
              <a:ext cx="889" cy="1422"/>
            </a:xfrm>
            <a:custGeom>
              <a:avLst/>
              <a:gdLst/>
              <a:ahLst/>
              <a:cxnLst/>
              <a:rect l="0" t="0" r="0" b="0"/>
              <a:pathLst>
                <a:path w="889" h="1422">
                  <a:moveTo>
                    <a:pt x="0" y="1422"/>
                  </a:moveTo>
                  <a:cubicBezTo>
                    <a:pt x="292" y="952"/>
                    <a:pt x="584" y="470"/>
                    <a:pt x="88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33" name="Shape 8314"/>
            <p:cNvSpPr/>
            <p:nvPr/>
          </p:nvSpPr>
          <p:spPr>
            <a:xfrm>
              <a:off x="757818" y="108728"/>
              <a:ext cx="271767" cy="245999"/>
            </a:xfrm>
            <a:custGeom>
              <a:avLst/>
              <a:gdLst/>
              <a:ahLst/>
              <a:cxnLst/>
              <a:rect l="0" t="0" r="0" b="0"/>
              <a:pathLst>
                <a:path w="271767" h="245999">
                  <a:moveTo>
                    <a:pt x="250825" y="0"/>
                  </a:moveTo>
                  <a:cubicBezTo>
                    <a:pt x="255359" y="9944"/>
                    <a:pt x="270180" y="41351"/>
                    <a:pt x="271767" y="44996"/>
                  </a:cubicBezTo>
                  <a:cubicBezTo>
                    <a:pt x="250292" y="54546"/>
                    <a:pt x="231940" y="65126"/>
                    <a:pt x="215811" y="76530"/>
                  </a:cubicBezTo>
                  <a:cubicBezTo>
                    <a:pt x="179438" y="102248"/>
                    <a:pt x="154851" y="132296"/>
                    <a:pt x="134188" y="164833"/>
                  </a:cubicBezTo>
                  <a:cubicBezTo>
                    <a:pt x="133858" y="165329"/>
                    <a:pt x="133617" y="165760"/>
                    <a:pt x="133299" y="166256"/>
                  </a:cubicBezTo>
                  <a:cubicBezTo>
                    <a:pt x="129946" y="171552"/>
                    <a:pt x="126695" y="176911"/>
                    <a:pt x="123507" y="182347"/>
                  </a:cubicBezTo>
                  <a:cubicBezTo>
                    <a:pt x="111468" y="202895"/>
                    <a:pt x="100317" y="224231"/>
                    <a:pt x="88265" y="245999"/>
                  </a:cubicBezTo>
                  <a:cubicBezTo>
                    <a:pt x="83541" y="244488"/>
                    <a:pt x="47371" y="232512"/>
                    <a:pt x="47371" y="232512"/>
                  </a:cubicBezTo>
                  <a:cubicBezTo>
                    <a:pt x="47371" y="232512"/>
                    <a:pt x="14630" y="155727"/>
                    <a:pt x="0" y="136284"/>
                  </a:cubicBezTo>
                  <a:cubicBezTo>
                    <a:pt x="10224" y="101727"/>
                    <a:pt x="18123" y="79959"/>
                    <a:pt x="18123" y="79959"/>
                  </a:cubicBezTo>
                  <a:cubicBezTo>
                    <a:pt x="18123" y="79959"/>
                    <a:pt x="33325" y="99136"/>
                    <a:pt x="70929" y="174333"/>
                  </a:cubicBezTo>
                  <a:cubicBezTo>
                    <a:pt x="72530" y="170345"/>
                    <a:pt x="74358" y="166332"/>
                    <a:pt x="76340" y="162319"/>
                  </a:cubicBezTo>
                  <a:cubicBezTo>
                    <a:pt x="93929" y="126530"/>
                    <a:pt x="125997" y="90284"/>
                    <a:pt x="161582" y="59868"/>
                  </a:cubicBezTo>
                  <a:cubicBezTo>
                    <a:pt x="191021" y="34709"/>
                    <a:pt x="222834" y="13525"/>
                    <a:pt x="25082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</p:grpSp>
      <p:pic>
        <p:nvPicPr>
          <p:cNvPr id="34" name="Image 33" descr="05-ensemble-montplaisir - Festiv'Jazz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157192"/>
            <a:ext cx="1295400" cy="11423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13266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Grp="1"/>
          </p:cNvSpPr>
          <p:nvPr>
            <p:ph type="title"/>
          </p:nvPr>
        </p:nvSpPr>
        <p:spPr>
          <a:xfrm>
            <a:off x="323528" y="58264"/>
            <a:ext cx="8516938" cy="87848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2200" dirty="0" smtClean="0"/>
              <a:t>B</a:t>
            </a:r>
            <a:r>
              <a:rPr lang="fr-FR" sz="2200" b="1" dirty="0" smtClean="0"/>
              <a:t>TS  Management Opérationnel de la Sécurité en apprentissage</a:t>
            </a:r>
            <a:br>
              <a:rPr lang="fr-FR" sz="2200" b="1" dirty="0" smtClean="0"/>
            </a:br>
            <a:endParaRPr lang="fr-FR" sz="2200" b="1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57200" y="6381328"/>
            <a:ext cx="6059016" cy="40521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 smtClean="0">
                <a:solidFill>
                  <a:srgbClr val="002060"/>
                </a:solidFill>
                <a:latin typeface="Calibri"/>
              </a:rPr>
              <a:t>Alternance</a:t>
            </a:r>
            <a:r>
              <a:rPr lang="en-US" sz="1800" b="1" dirty="0" smtClean="0">
                <a:solidFill>
                  <a:srgbClr val="002060"/>
                </a:solidFill>
                <a:latin typeface="Calibri"/>
              </a:rPr>
              <a:t> : 1 SEMAINE SUR 2 en </a:t>
            </a:r>
            <a:r>
              <a:rPr lang="en-US" sz="1800" b="1" dirty="0" err="1" smtClean="0">
                <a:solidFill>
                  <a:srgbClr val="002060"/>
                </a:solidFill>
                <a:latin typeface="Calibri"/>
              </a:rPr>
              <a:t>entreprise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95536" y="1412776"/>
            <a:ext cx="2663825" cy="115133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noProof="0" dirty="0" smtClean="0">
                <a:solidFill>
                  <a:prstClr val="white"/>
                </a:solidFill>
                <a:latin typeface="Calibri"/>
              </a:rPr>
              <a:t>MANAGEMENT DES RESSOURCES HUMAINES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940153" y="1196975"/>
            <a:ext cx="2808312" cy="107989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>
                <a:solidFill>
                  <a:prstClr val="white"/>
                </a:solidFill>
                <a:latin typeface="Calibri"/>
              </a:rPr>
              <a:t>GESTION DE LA RELATION CLIENT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82" name="ZoneTexte 10"/>
          <p:cNvSpPr txBox="1">
            <a:spLocks noChangeArrowheads="1"/>
          </p:cNvSpPr>
          <p:nvPr/>
        </p:nvSpPr>
        <p:spPr bwMode="auto">
          <a:xfrm>
            <a:off x="611188" y="1341438"/>
            <a:ext cx="2305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5" name="Connecteur en arc 14"/>
          <p:cNvCxnSpPr/>
          <p:nvPr/>
        </p:nvCxnSpPr>
        <p:spPr>
          <a:xfrm rot="10800000">
            <a:off x="2996950" y="2062482"/>
            <a:ext cx="1151855" cy="64762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en arc 16"/>
          <p:cNvCxnSpPr/>
          <p:nvPr/>
        </p:nvCxnSpPr>
        <p:spPr>
          <a:xfrm flipV="1">
            <a:off x="5580112" y="2348880"/>
            <a:ext cx="720080" cy="50413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à coins arrondis 21"/>
          <p:cNvSpPr/>
          <p:nvPr/>
        </p:nvSpPr>
        <p:spPr>
          <a:xfrm>
            <a:off x="395288" y="4221162"/>
            <a:ext cx="2520950" cy="129606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noProof="0" dirty="0" smtClean="0">
                <a:solidFill>
                  <a:prstClr val="white"/>
                </a:solidFill>
                <a:latin typeface="Calibri"/>
              </a:rPr>
              <a:t>PRESTATION DE LA SECURITE GLOBALE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4" name="Connecteur en arc 23"/>
          <p:cNvCxnSpPr/>
          <p:nvPr/>
        </p:nvCxnSpPr>
        <p:spPr>
          <a:xfrm rot="5400000">
            <a:off x="2951957" y="3969543"/>
            <a:ext cx="647700" cy="57626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à coins arrondis 22"/>
          <p:cNvSpPr/>
          <p:nvPr/>
        </p:nvSpPr>
        <p:spPr>
          <a:xfrm>
            <a:off x="5607496" y="4627837"/>
            <a:ext cx="2952750" cy="107962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>
                <a:solidFill>
                  <a:prstClr val="white"/>
                </a:solidFill>
                <a:latin typeface="Calibri"/>
              </a:rPr>
              <a:t>SURVIELLANCE HUMAINE ET DE GARDIENNAGE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6" name="Connecteur en arc 25"/>
          <p:cNvCxnSpPr/>
          <p:nvPr/>
        </p:nvCxnSpPr>
        <p:spPr>
          <a:xfrm rot="16200000" flipH="1">
            <a:off x="5535420" y="3992092"/>
            <a:ext cx="568486" cy="47910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Résultat de recherche d'images pour &quot;image immobilie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50" y="2686050"/>
            <a:ext cx="2857500" cy="1485900"/>
          </a:xfrm>
          <a:prstGeom prst="rect">
            <a:avLst/>
          </a:prstGeom>
        </p:spPr>
      </p:pic>
      <p:sp>
        <p:nvSpPr>
          <p:cNvPr id="12290" name="AutoShape 2" descr="Résultat de recherche d'images pour &quot;LOGO MONTPLAISIR&quot;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2292" name="Picture 4" descr="Résultat de recherche d'images pour &quot;LOGO MONTPLAISIR&quot;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33974"/>
          <a:stretch>
            <a:fillRect/>
          </a:stretch>
        </p:blipFill>
        <p:spPr bwMode="auto">
          <a:xfrm>
            <a:off x="5819663" y="5971753"/>
            <a:ext cx="1819268" cy="777628"/>
          </a:xfrm>
          <a:prstGeom prst="rect">
            <a:avLst/>
          </a:prstGeom>
          <a:noFill/>
        </p:spPr>
      </p:pic>
      <p:sp>
        <p:nvSpPr>
          <p:cNvPr id="6" name="Rectangle à coins arrondis 5"/>
          <p:cNvSpPr/>
          <p:nvPr/>
        </p:nvSpPr>
        <p:spPr>
          <a:xfrm>
            <a:off x="6516216" y="3140967"/>
            <a:ext cx="2520280" cy="1222577"/>
          </a:xfrm>
          <a:prstGeom prst="round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PREPARATION ET MISE EN ŒUVRE D’UNE PRESTATION DE SECURITE</a:t>
            </a:r>
            <a:endParaRPr lang="fr-FR" dirty="0"/>
          </a:p>
        </p:txBody>
      </p:sp>
      <p:cxnSp>
        <p:nvCxnSpPr>
          <p:cNvPr id="19" name="Connecteur en arc 18"/>
          <p:cNvCxnSpPr/>
          <p:nvPr/>
        </p:nvCxnSpPr>
        <p:spPr>
          <a:xfrm flipV="1">
            <a:off x="5834077" y="3274682"/>
            <a:ext cx="720080" cy="50413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à coins arrondis 6"/>
          <p:cNvSpPr/>
          <p:nvPr/>
        </p:nvSpPr>
        <p:spPr>
          <a:xfrm>
            <a:off x="155575" y="2973685"/>
            <a:ext cx="2942198" cy="114852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APPROFONDISSEMENT </a:t>
            </a:r>
          </a:p>
          <a:p>
            <a:pPr algn="ctr"/>
            <a:r>
              <a:rPr lang="fr-FR" dirty="0" smtClean="0"/>
              <a:t>SECTORIEL</a:t>
            </a:r>
            <a:endParaRPr lang="fr-FR" dirty="0"/>
          </a:p>
        </p:txBody>
      </p:sp>
      <p:grpSp>
        <p:nvGrpSpPr>
          <p:cNvPr id="20" name="Group 8285"/>
          <p:cNvGrpSpPr/>
          <p:nvPr/>
        </p:nvGrpSpPr>
        <p:grpSpPr>
          <a:xfrm>
            <a:off x="3163285" y="4766806"/>
            <a:ext cx="1971040" cy="1357631"/>
            <a:chOff x="0" y="0"/>
            <a:chExt cx="1971299" cy="1357806"/>
          </a:xfrm>
        </p:grpSpPr>
        <p:sp>
          <p:nvSpPr>
            <p:cNvPr id="25" name="Shape 8286"/>
            <p:cNvSpPr/>
            <p:nvPr/>
          </p:nvSpPr>
          <p:spPr>
            <a:xfrm>
              <a:off x="0" y="602874"/>
              <a:ext cx="1971299" cy="754932"/>
            </a:xfrm>
            <a:custGeom>
              <a:avLst/>
              <a:gdLst/>
              <a:ahLst/>
              <a:cxnLst/>
              <a:rect l="0" t="0" r="0" b="0"/>
              <a:pathLst>
                <a:path w="1971299" h="754932">
                  <a:moveTo>
                    <a:pt x="1967197" y="0"/>
                  </a:moveTo>
                  <a:lnTo>
                    <a:pt x="1971299" y="279375"/>
                  </a:lnTo>
                  <a:cubicBezTo>
                    <a:pt x="1967070" y="279438"/>
                    <a:pt x="1542357" y="287338"/>
                    <a:pt x="997514" y="410489"/>
                  </a:cubicBezTo>
                  <a:cubicBezTo>
                    <a:pt x="749273" y="466611"/>
                    <a:pt x="449741" y="553126"/>
                    <a:pt x="146866" y="685184"/>
                  </a:cubicBezTo>
                  <a:lnTo>
                    <a:pt x="0" y="754932"/>
                  </a:lnTo>
                  <a:lnTo>
                    <a:pt x="0" y="445210"/>
                  </a:lnTo>
                  <a:lnTo>
                    <a:pt x="29701" y="431644"/>
                  </a:lnTo>
                  <a:cubicBezTo>
                    <a:pt x="355624" y="288960"/>
                    <a:pt x="676718" y="196240"/>
                    <a:pt x="942396" y="136500"/>
                  </a:cubicBezTo>
                  <a:cubicBezTo>
                    <a:pt x="1514277" y="7912"/>
                    <a:pt x="1948985" y="254"/>
                    <a:pt x="1967197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27" name="Rectangle 26"/>
            <p:cNvSpPr/>
            <p:nvPr/>
          </p:nvSpPr>
          <p:spPr>
            <a:xfrm rot="-1067945">
              <a:off x="512300" y="897834"/>
              <a:ext cx="63510" cy="28485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-1026486">
              <a:off x="558080" y="883519"/>
              <a:ext cx="63510" cy="28484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 rot="-1006224">
              <a:off x="603874" y="869624"/>
              <a:ext cx="63510" cy="28485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 rot="-947246">
              <a:off x="648839" y="847298"/>
              <a:ext cx="129722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 rot="-909365">
              <a:off x="744079" y="828786"/>
              <a:ext cx="74320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 rot="-854634">
              <a:off x="797626" y="808197"/>
              <a:ext cx="126750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L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 rot="-802282">
              <a:off x="891231" y="791807"/>
              <a:ext cx="74321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I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 rot="-752147">
              <a:off x="945097" y="771697"/>
              <a:ext cx="142425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È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rot="-688599">
              <a:off x="1050130" y="748820"/>
              <a:ext cx="149992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R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 rot="-628543">
              <a:off x="1161279" y="728349"/>
              <a:ext cx="142425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E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 rot="-585654">
              <a:off x="1267595" y="716905"/>
              <a:ext cx="60808" cy="2851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 rot="-558029">
              <a:off x="1312842" y="709429"/>
              <a:ext cx="60808" cy="2851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6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fr-FR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9" name="Shape 8299"/>
            <p:cNvSpPr/>
            <p:nvPr/>
          </p:nvSpPr>
          <p:spPr>
            <a:xfrm>
              <a:off x="540004" y="41804"/>
              <a:ext cx="229375" cy="295408"/>
            </a:xfrm>
            <a:custGeom>
              <a:avLst/>
              <a:gdLst/>
              <a:ahLst/>
              <a:cxnLst/>
              <a:rect l="0" t="0" r="0" b="0"/>
              <a:pathLst>
                <a:path w="229375" h="295408">
                  <a:moveTo>
                    <a:pt x="229375" y="0"/>
                  </a:moveTo>
                  <a:lnTo>
                    <a:pt x="229375" y="60670"/>
                  </a:lnTo>
                  <a:lnTo>
                    <a:pt x="229260" y="60747"/>
                  </a:lnTo>
                  <a:cubicBezTo>
                    <a:pt x="214179" y="72981"/>
                    <a:pt x="199136" y="87274"/>
                    <a:pt x="184137" y="103626"/>
                  </a:cubicBezTo>
                  <a:lnTo>
                    <a:pt x="229375" y="139298"/>
                  </a:lnTo>
                  <a:lnTo>
                    <a:pt x="229375" y="288653"/>
                  </a:lnTo>
                  <a:lnTo>
                    <a:pt x="194932" y="277400"/>
                  </a:lnTo>
                  <a:lnTo>
                    <a:pt x="218808" y="202660"/>
                  </a:lnTo>
                  <a:cubicBezTo>
                    <a:pt x="213093" y="191268"/>
                    <a:pt x="204089" y="180245"/>
                    <a:pt x="191783" y="169577"/>
                  </a:cubicBezTo>
                  <a:cubicBezTo>
                    <a:pt x="179476" y="158922"/>
                    <a:pt x="166281" y="149701"/>
                    <a:pt x="152184" y="141891"/>
                  </a:cubicBezTo>
                  <a:cubicBezTo>
                    <a:pt x="117958" y="186620"/>
                    <a:pt x="88100" y="237789"/>
                    <a:pt x="62560" y="295408"/>
                  </a:cubicBezTo>
                  <a:lnTo>
                    <a:pt x="17551" y="275152"/>
                  </a:lnTo>
                  <a:cubicBezTo>
                    <a:pt x="42774" y="218726"/>
                    <a:pt x="71590" y="168154"/>
                    <a:pt x="103988" y="123425"/>
                  </a:cubicBezTo>
                  <a:cubicBezTo>
                    <a:pt x="80886" y="118637"/>
                    <a:pt x="64389" y="121177"/>
                    <a:pt x="54483" y="131083"/>
                  </a:cubicBezTo>
                  <a:cubicBezTo>
                    <a:pt x="46368" y="139186"/>
                    <a:pt x="47104" y="148355"/>
                    <a:pt x="56706" y="158541"/>
                  </a:cubicBezTo>
                  <a:cubicBezTo>
                    <a:pt x="58814" y="160649"/>
                    <a:pt x="61214" y="162605"/>
                    <a:pt x="63919" y="164395"/>
                  </a:cubicBezTo>
                  <a:lnTo>
                    <a:pt x="35103" y="204476"/>
                  </a:lnTo>
                  <a:cubicBezTo>
                    <a:pt x="11697" y="187662"/>
                    <a:pt x="0" y="166948"/>
                    <a:pt x="0" y="142348"/>
                  </a:cubicBezTo>
                  <a:cubicBezTo>
                    <a:pt x="0" y="119818"/>
                    <a:pt x="9741" y="101683"/>
                    <a:pt x="29248" y="87865"/>
                  </a:cubicBezTo>
                  <a:cubicBezTo>
                    <a:pt x="56274" y="69260"/>
                    <a:pt x="91542" y="66859"/>
                    <a:pt x="135065" y="80664"/>
                  </a:cubicBezTo>
                  <a:cubicBezTo>
                    <a:pt x="135954" y="80969"/>
                    <a:pt x="136690" y="81274"/>
                    <a:pt x="137300" y="81553"/>
                  </a:cubicBezTo>
                  <a:cubicBezTo>
                    <a:pt x="164630" y="49752"/>
                    <a:pt x="191846" y="24543"/>
                    <a:pt x="219011" y="5925"/>
                  </a:cubicBezTo>
                  <a:lnTo>
                    <a:pt x="22937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40" name="Shape 8300"/>
            <p:cNvSpPr/>
            <p:nvPr/>
          </p:nvSpPr>
          <p:spPr>
            <a:xfrm>
              <a:off x="769379" y="5857"/>
              <a:ext cx="112332" cy="328651"/>
            </a:xfrm>
            <a:custGeom>
              <a:avLst/>
              <a:gdLst/>
              <a:ahLst/>
              <a:cxnLst/>
              <a:rect l="0" t="0" r="0" b="0"/>
              <a:pathLst>
                <a:path w="112332" h="328651">
                  <a:moveTo>
                    <a:pt x="79019" y="0"/>
                  </a:moveTo>
                  <a:lnTo>
                    <a:pt x="112332" y="18923"/>
                  </a:lnTo>
                  <a:lnTo>
                    <a:pt x="12395" y="328651"/>
                  </a:lnTo>
                  <a:lnTo>
                    <a:pt x="0" y="324601"/>
                  </a:lnTo>
                  <a:lnTo>
                    <a:pt x="0" y="175246"/>
                  </a:lnTo>
                  <a:lnTo>
                    <a:pt x="7861" y="181445"/>
                  </a:lnTo>
                  <a:lnTo>
                    <a:pt x="45237" y="66180"/>
                  </a:lnTo>
                  <a:lnTo>
                    <a:pt x="0" y="96618"/>
                  </a:lnTo>
                  <a:lnTo>
                    <a:pt x="0" y="35947"/>
                  </a:lnTo>
                  <a:lnTo>
                    <a:pt x="32347" y="17455"/>
                  </a:lnTo>
                  <a:cubicBezTo>
                    <a:pt x="47244" y="10478"/>
                    <a:pt x="62801" y="4661"/>
                    <a:pt x="7901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41" name="Shape 8301"/>
            <p:cNvSpPr/>
            <p:nvPr/>
          </p:nvSpPr>
          <p:spPr>
            <a:xfrm>
              <a:off x="1177021" y="75640"/>
              <a:ext cx="101321" cy="73393"/>
            </a:xfrm>
            <a:custGeom>
              <a:avLst/>
              <a:gdLst/>
              <a:ahLst/>
              <a:cxnLst/>
              <a:rect l="0" t="0" r="0" b="0"/>
              <a:pathLst>
                <a:path w="101321" h="73393">
                  <a:moveTo>
                    <a:pt x="87351" y="0"/>
                  </a:moveTo>
                  <a:lnTo>
                    <a:pt x="101321" y="47282"/>
                  </a:lnTo>
                  <a:lnTo>
                    <a:pt x="13970" y="73393"/>
                  </a:lnTo>
                  <a:lnTo>
                    <a:pt x="0" y="26111"/>
                  </a:lnTo>
                  <a:lnTo>
                    <a:pt x="8735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42" name="Shape 8302"/>
            <p:cNvSpPr/>
            <p:nvPr/>
          </p:nvSpPr>
          <p:spPr>
            <a:xfrm>
              <a:off x="1488976" y="249428"/>
              <a:ext cx="5524" cy="17539"/>
            </a:xfrm>
            <a:custGeom>
              <a:avLst/>
              <a:gdLst/>
              <a:ahLst/>
              <a:cxnLst/>
              <a:rect l="0" t="0" r="0" b="0"/>
              <a:pathLst>
                <a:path w="5524" h="17539">
                  <a:moveTo>
                    <a:pt x="5524" y="0"/>
                  </a:moveTo>
                  <a:cubicBezTo>
                    <a:pt x="3874" y="5639"/>
                    <a:pt x="2642" y="9741"/>
                    <a:pt x="1854" y="12154"/>
                  </a:cubicBezTo>
                  <a:cubicBezTo>
                    <a:pt x="1384" y="13538"/>
                    <a:pt x="762" y="15342"/>
                    <a:pt x="0" y="17539"/>
                  </a:cubicBezTo>
                  <a:cubicBezTo>
                    <a:pt x="305" y="16535"/>
                    <a:pt x="610" y="15519"/>
                    <a:pt x="940" y="14402"/>
                  </a:cubicBezTo>
                  <a:cubicBezTo>
                    <a:pt x="2730" y="8395"/>
                    <a:pt x="4216" y="3683"/>
                    <a:pt x="5436" y="216"/>
                  </a:cubicBezTo>
                  <a:cubicBezTo>
                    <a:pt x="5461" y="152"/>
                    <a:pt x="5499" y="63"/>
                    <a:pt x="552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43" name="Shape 8303"/>
            <p:cNvSpPr/>
            <p:nvPr/>
          </p:nvSpPr>
          <p:spPr>
            <a:xfrm>
              <a:off x="1438217" y="245299"/>
              <a:ext cx="5461" cy="16980"/>
            </a:xfrm>
            <a:custGeom>
              <a:avLst/>
              <a:gdLst/>
              <a:ahLst/>
              <a:cxnLst/>
              <a:rect l="0" t="0" r="0" b="0"/>
              <a:pathLst>
                <a:path w="5461" h="16980">
                  <a:moveTo>
                    <a:pt x="5461" y="0"/>
                  </a:moveTo>
                  <a:lnTo>
                    <a:pt x="1715" y="12217"/>
                  </a:lnTo>
                  <a:cubicBezTo>
                    <a:pt x="1257" y="13957"/>
                    <a:pt x="635" y="15469"/>
                    <a:pt x="0" y="16980"/>
                  </a:cubicBezTo>
                  <a:lnTo>
                    <a:pt x="54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44" name="Shape 8304"/>
            <p:cNvSpPr/>
            <p:nvPr/>
          </p:nvSpPr>
          <p:spPr>
            <a:xfrm>
              <a:off x="1037920" y="5"/>
              <a:ext cx="159372" cy="328359"/>
            </a:xfrm>
            <a:custGeom>
              <a:avLst/>
              <a:gdLst/>
              <a:ahLst/>
              <a:cxnLst/>
              <a:rect l="0" t="0" r="0" b="0"/>
              <a:pathLst>
                <a:path w="159372" h="328359">
                  <a:moveTo>
                    <a:pt x="83299" y="0"/>
                  </a:moveTo>
                  <a:lnTo>
                    <a:pt x="130543" y="15316"/>
                  </a:lnTo>
                  <a:lnTo>
                    <a:pt x="112116" y="72936"/>
                  </a:lnTo>
                  <a:lnTo>
                    <a:pt x="134163" y="72936"/>
                  </a:lnTo>
                  <a:lnTo>
                    <a:pt x="134163" y="122466"/>
                  </a:lnTo>
                  <a:lnTo>
                    <a:pt x="95872" y="122466"/>
                  </a:lnTo>
                  <a:lnTo>
                    <a:pt x="52222" y="259334"/>
                  </a:lnTo>
                  <a:cubicBezTo>
                    <a:pt x="49213" y="268326"/>
                    <a:pt x="51029" y="274345"/>
                    <a:pt x="57633" y="277330"/>
                  </a:cubicBezTo>
                  <a:cubicBezTo>
                    <a:pt x="64529" y="280327"/>
                    <a:pt x="70993" y="277482"/>
                    <a:pt x="76975" y="268783"/>
                  </a:cubicBezTo>
                  <a:cubicBezTo>
                    <a:pt x="79070" y="265786"/>
                    <a:pt x="80861" y="262039"/>
                    <a:pt x="82385" y="257518"/>
                  </a:cubicBezTo>
                  <a:lnTo>
                    <a:pt x="92138" y="226530"/>
                  </a:lnTo>
                  <a:cubicBezTo>
                    <a:pt x="92367" y="225743"/>
                    <a:pt x="92481" y="224993"/>
                    <a:pt x="92735" y="224206"/>
                  </a:cubicBezTo>
                  <a:cubicBezTo>
                    <a:pt x="93243" y="222555"/>
                    <a:pt x="93828" y="220955"/>
                    <a:pt x="94399" y="219342"/>
                  </a:cubicBezTo>
                  <a:cubicBezTo>
                    <a:pt x="100571" y="202070"/>
                    <a:pt x="110236" y="187757"/>
                    <a:pt x="123571" y="176492"/>
                  </a:cubicBezTo>
                  <a:cubicBezTo>
                    <a:pt x="130842" y="170332"/>
                    <a:pt x="138849" y="165716"/>
                    <a:pt x="147593" y="162639"/>
                  </a:cubicBezTo>
                  <a:lnTo>
                    <a:pt x="159372" y="160729"/>
                  </a:lnTo>
                  <a:lnTo>
                    <a:pt x="159372" y="213191"/>
                  </a:lnTo>
                  <a:lnTo>
                    <a:pt x="154864" y="214757"/>
                  </a:lnTo>
                  <a:cubicBezTo>
                    <a:pt x="150063" y="218656"/>
                    <a:pt x="146164" y="223609"/>
                    <a:pt x="143154" y="229616"/>
                  </a:cubicBezTo>
                  <a:lnTo>
                    <a:pt x="159372" y="224390"/>
                  </a:lnTo>
                  <a:lnTo>
                    <a:pt x="159372" y="277686"/>
                  </a:lnTo>
                  <a:lnTo>
                    <a:pt x="158001" y="278232"/>
                  </a:lnTo>
                  <a:lnTo>
                    <a:pt x="159372" y="278391"/>
                  </a:lnTo>
                  <a:lnTo>
                    <a:pt x="159372" y="327389"/>
                  </a:lnTo>
                  <a:lnTo>
                    <a:pt x="140017" y="323698"/>
                  </a:lnTo>
                  <a:cubicBezTo>
                    <a:pt x="128194" y="319341"/>
                    <a:pt x="118491" y="313576"/>
                    <a:pt x="110630" y="306578"/>
                  </a:cubicBezTo>
                  <a:cubicBezTo>
                    <a:pt x="109207" y="308026"/>
                    <a:pt x="109207" y="308026"/>
                    <a:pt x="108496" y="308623"/>
                  </a:cubicBezTo>
                  <a:cubicBezTo>
                    <a:pt x="105791" y="310871"/>
                    <a:pt x="102641" y="313499"/>
                    <a:pt x="99060" y="316497"/>
                  </a:cubicBezTo>
                  <a:cubicBezTo>
                    <a:pt x="95440" y="319507"/>
                    <a:pt x="91377" y="321755"/>
                    <a:pt x="86881" y="323240"/>
                  </a:cubicBezTo>
                  <a:cubicBezTo>
                    <a:pt x="82385" y="324752"/>
                    <a:pt x="77584" y="325946"/>
                    <a:pt x="72479" y="326847"/>
                  </a:cubicBezTo>
                  <a:cubicBezTo>
                    <a:pt x="61684" y="328359"/>
                    <a:pt x="51232" y="327304"/>
                    <a:pt x="41186" y="323698"/>
                  </a:cubicBezTo>
                  <a:cubicBezTo>
                    <a:pt x="33845" y="321081"/>
                    <a:pt x="27508" y="317348"/>
                    <a:pt x="22111" y="312572"/>
                  </a:cubicBezTo>
                  <a:cubicBezTo>
                    <a:pt x="20091" y="310794"/>
                    <a:pt x="18186" y="308902"/>
                    <a:pt x="16434" y="306832"/>
                  </a:cubicBezTo>
                  <a:cubicBezTo>
                    <a:pt x="9982" y="299161"/>
                    <a:pt x="5410" y="289928"/>
                    <a:pt x="2705" y="279133"/>
                  </a:cubicBezTo>
                  <a:cubicBezTo>
                    <a:pt x="0" y="268326"/>
                    <a:pt x="749" y="256769"/>
                    <a:pt x="4940" y="244462"/>
                  </a:cubicBezTo>
                  <a:lnTo>
                    <a:pt x="12929" y="219481"/>
                  </a:lnTo>
                  <a:lnTo>
                    <a:pt x="44094" y="122009"/>
                  </a:lnTo>
                  <a:lnTo>
                    <a:pt x="25197" y="122009"/>
                  </a:lnTo>
                  <a:lnTo>
                    <a:pt x="25197" y="72936"/>
                  </a:lnTo>
                  <a:lnTo>
                    <a:pt x="60338" y="72936"/>
                  </a:lnTo>
                  <a:lnTo>
                    <a:pt x="8329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45" name="Shape 8305"/>
            <p:cNvSpPr/>
            <p:nvPr/>
          </p:nvSpPr>
          <p:spPr>
            <a:xfrm>
              <a:off x="1197292" y="169220"/>
              <a:ext cx="148740" cy="162509"/>
            </a:xfrm>
            <a:custGeom>
              <a:avLst/>
              <a:gdLst/>
              <a:ahLst/>
              <a:cxnLst/>
              <a:rect l="0" t="0" r="0" b="0"/>
              <a:pathLst>
                <a:path w="148740" h="162509">
                  <a:moveTo>
                    <a:pt x="148740" y="0"/>
                  </a:moveTo>
                  <a:lnTo>
                    <a:pt x="148740" y="49647"/>
                  </a:lnTo>
                  <a:lnTo>
                    <a:pt x="148295" y="49680"/>
                  </a:lnTo>
                  <a:cubicBezTo>
                    <a:pt x="141189" y="52879"/>
                    <a:pt x="135312" y="58648"/>
                    <a:pt x="130658" y="66992"/>
                  </a:cubicBezTo>
                  <a:cubicBezTo>
                    <a:pt x="130632" y="67043"/>
                    <a:pt x="130594" y="67093"/>
                    <a:pt x="130556" y="67144"/>
                  </a:cubicBezTo>
                  <a:cubicBezTo>
                    <a:pt x="126556" y="74574"/>
                    <a:pt x="124460" y="81559"/>
                    <a:pt x="124206" y="88112"/>
                  </a:cubicBezTo>
                  <a:cubicBezTo>
                    <a:pt x="124028" y="92417"/>
                    <a:pt x="124625" y="96532"/>
                    <a:pt x="126060" y="100456"/>
                  </a:cubicBezTo>
                  <a:cubicBezTo>
                    <a:pt x="129045" y="109169"/>
                    <a:pt x="134887" y="110972"/>
                    <a:pt x="143612" y="105867"/>
                  </a:cubicBezTo>
                  <a:lnTo>
                    <a:pt x="148740" y="101635"/>
                  </a:lnTo>
                  <a:lnTo>
                    <a:pt x="148740" y="155955"/>
                  </a:lnTo>
                  <a:lnTo>
                    <a:pt x="144501" y="157187"/>
                  </a:lnTo>
                  <a:cubicBezTo>
                    <a:pt x="131610" y="158991"/>
                    <a:pt x="119977" y="157492"/>
                    <a:pt x="109626" y="152691"/>
                  </a:cubicBezTo>
                  <a:cubicBezTo>
                    <a:pt x="103467" y="149834"/>
                    <a:pt x="98044" y="145567"/>
                    <a:pt x="93218" y="140207"/>
                  </a:cubicBezTo>
                  <a:cubicBezTo>
                    <a:pt x="85039" y="146430"/>
                    <a:pt x="75311" y="151510"/>
                    <a:pt x="63932" y="155384"/>
                  </a:cubicBezTo>
                  <a:cubicBezTo>
                    <a:pt x="49816" y="160185"/>
                    <a:pt x="35817" y="162509"/>
                    <a:pt x="21936" y="162358"/>
                  </a:cubicBezTo>
                  <a:lnTo>
                    <a:pt x="0" y="158174"/>
                  </a:lnTo>
                  <a:lnTo>
                    <a:pt x="0" y="109176"/>
                  </a:lnTo>
                  <a:lnTo>
                    <a:pt x="27686" y="112394"/>
                  </a:lnTo>
                  <a:cubicBezTo>
                    <a:pt x="37732" y="112242"/>
                    <a:pt x="47193" y="109918"/>
                    <a:pt x="56058" y="105409"/>
                  </a:cubicBezTo>
                  <a:cubicBezTo>
                    <a:pt x="64884" y="100914"/>
                    <a:pt x="70358" y="95072"/>
                    <a:pt x="72492" y="87858"/>
                  </a:cubicBezTo>
                  <a:lnTo>
                    <a:pt x="76060" y="76339"/>
                  </a:lnTo>
                  <a:cubicBezTo>
                    <a:pt x="78804" y="56489"/>
                    <a:pt x="87046" y="38925"/>
                    <a:pt x="100838" y="23710"/>
                  </a:cubicBezTo>
                  <a:cubicBezTo>
                    <a:pt x="108782" y="14922"/>
                    <a:pt x="117894" y="8334"/>
                    <a:pt x="128175" y="3943"/>
                  </a:cubicBezTo>
                  <a:lnTo>
                    <a:pt x="14874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46" name="Shape 8306"/>
            <p:cNvSpPr/>
            <p:nvPr/>
          </p:nvSpPr>
          <p:spPr>
            <a:xfrm>
              <a:off x="1197292" y="158031"/>
              <a:ext cx="69787" cy="119660"/>
            </a:xfrm>
            <a:custGeom>
              <a:avLst/>
              <a:gdLst/>
              <a:ahLst/>
              <a:cxnLst/>
              <a:rect l="0" t="0" r="0" b="0"/>
              <a:pathLst>
                <a:path w="69787" h="119660">
                  <a:moveTo>
                    <a:pt x="16662" y="0"/>
                  </a:moveTo>
                  <a:cubicBezTo>
                    <a:pt x="41250" y="0"/>
                    <a:pt x="56871" y="9449"/>
                    <a:pt x="63462" y="28372"/>
                  </a:cubicBezTo>
                  <a:cubicBezTo>
                    <a:pt x="69787" y="45771"/>
                    <a:pt x="66916" y="63932"/>
                    <a:pt x="54902" y="82829"/>
                  </a:cubicBezTo>
                  <a:cubicBezTo>
                    <a:pt x="48463" y="92894"/>
                    <a:pt x="40551" y="101038"/>
                    <a:pt x="31171" y="107266"/>
                  </a:cubicBezTo>
                  <a:lnTo>
                    <a:pt x="0" y="119660"/>
                  </a:lnTo>
                  <a:lnTo>
                    <a:pt x="0" y="66364"/>
                  </a:lnTo>
                  <a:lnTo>
                    <a:pt x="4039" y="65062"/>
                  </a:lnTo>
                  <a:cubicBezTo>
                    <a:pt x="10058" y="60706"/>
                    <a:pt x="14084" y="55524"/>
                    <a:pt x="16218" y="49530"/>
                  </a:cubicBezTo>
                  <a:lnTo>
                    <a:pt x="0" y="55165"/>
                  </a:lnTo>
                  <a:lnTo>
                    <a:pt x="0" y="2703"/>
                  </a:lnTo>
                  <a:lnTo>
                    <a:pt x="166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47" name="Shape 8307"/>
            <p:cNvSpPr/>
            <p:nvPr/>
          </p:nvSpPr>
          <p:spPr>
            <a:xfrm>
              <a:off x="1346032" y="158946"/>
              <a:ext cx="163829" cy="334480"/>
            </a:xfrm>
            <a:custGeom>
              <a:avLst/>
              <a:gdLst/>
              <a:ahLst/>
              <a:cxnLst/>
              <a:rect l="0" t="0" r="0" b="0"/>
              <a:pathLst>
                <a:path w="163829" h="334480">
                  <a:moveTo>
                    <a:pt x="125415" y="0"/>
                  </a:moveTo>
                  <a:cubicBezTo>
                    <a:pt x="129606" y="1499"/>
                    <a:pt x="134889" y="3137"/>
                    <a:pt x="141176" y="4928"/>
                  </a:cubicBezTo>
                  <a:cubicBezTo>
                    <a:pt x="150472" y="7938"/>
                    <a:pt x="156022" y="9665"/>
                    <a:pt x="157851" y="10122"/>
                  </a:cubicBezTo>
                  <a:cubicBezTo>
                    <a:pt x="159642" y="10566"/>
                    <a:pt x="161000" y="10490"/>
                    <a:pt x="161877" y="9893"/>
                  </a:cubicBezTo>
                  <a:lnTo>
                    <a:pt x="163829" y="9613"/>
                  </a:lnTo>
                  <a:lnTo>
                    <a:pt x="163829" y="64573"/>
                  </a:lnTo>
                  <a:lnTo>
                    <a:pt x="160518" y="67297"/>
                  </a:lnTo>
                  <a:cubicBezTo>
                    <a:pt x="157851" y="70434"/>
                    <a:pt x="155412" y="74282"/>
                    <a:pt x="153317" y="78778"/>
                  </a:cubicBezTo>
                  <a:cubicBezTo>
                    <a:pt x="151259" y="83185"/>
                    <a:pt x="149647" y="87097"/>
                    <a:pt x="148465" y="90488"/>
                  </a:cubicBezTo>
                  <a:cubicBezTo>
                    <a:pt x="148440" y="90551"/>
                    <a:pt x="148402" y="90627"/>
                    <a:pt x="148377" y="90703"/>
                  </a:cubicBezTo>
                  <a:cubicBezTo>
                    <a:pt x="147157" y="94171"/>
                    <a:pt x="145671" y="98882"/>
                    <a:pt x="143881" y="104889"/>
                  </a:cubicBezTo>
                  <a:cubicBezTo>
                    <a:pt x="143551" y="106007"/>
                    <a:pt x="143246" y="107010"/>
                    <a:pt x="142941" y="108014"/>
                  </a:cubicBezTo>
                  <a:cubicBezTo>
                    <a:pt x="141620" y="112395"/>
                    <a:pt x="140566" y="115735"/>
                    <a:pt x="139829" y="117945"/>
                  </a:cubicBezTo>
                  <a:cubicBezTo>
                    <a:pt x="146573" y="119450"/>
                    <a:pt x="152745" y="119580"/>
                    <a:pt x="158338" y="118340"/>
                  </a:cubicBezTo>
                  <a:lnTo>
                    <a:pt x="163829" y="115482"/>
                  </a:lnTo>
                  <a:lnTo>
                    <a:pt x="163829" y="166390"/>
                  </a:lnTo>
                  <a:lnTo>
                    <a:pt x="152269" y="168526"/>
                  </a:lnTo>
                  <a:cubicBezTo>
                    <a:pt x="143227" y="168713"/>
                    <a:pt x="133975" y="167456"/>
                    <a:pt x="124501" y="164757"/>
                  </a:cubicBezTo>
                  <a:lnTo>
                    <a:pt x="70056" y="334480"/>
                  </a:lnTo>
                  <a:lnTo>
                    <a:pt x="22774" y="319176"/>
                  </a:lnTo>
                  <a:lnTo>
                    <a:pt x="71161" y="168720"/>
                  </a:lnTo>
                  <a:cubicBezTo>
                    <a:pt x="56530" y="168224"/>
                    <a:pt x="43246" y="162458"/>
                    <a:pt x="31333" y="151257"/>
                  </a:cubicBezTo>
                  <a:cubicBezTo>
                    <a:pt x="25936" y="155759"/>
                    <a:pt x="20272" y="159360"/>
                    <a:pt x="14342" y="162060"/>
                  </a:cubicBezTo>
                  <a:lnTo>
                    <a:pt x="0" y="166230"/>
                  </a:lnTo>
                  <a:lnTo>
                    <a:pt x="0" y="111910"/>
                  </a:lnTo>
                  <a:lnTo>
                    <a:pt x="3876" y="108712"/>
                  </a:lnTo>
                  <a:cubicBezTo>
                    <a:pt x="6581" y="105562"/>
                    <a:pt x="8905" y="101740"/>
                    <a:pt x="10836" y="97219"/>
                  </a:cubicBezTo>
                  <a:cubicBezTo>
                    <a:pt x="12804" y="92723"/>
                    <a:pt x="14455" y="88748"/>
                    <a:pt x="15814" y="85306"/>
                  </a:cubicBezTo>
                  <a:cubicBezTo>
                    <a:pt x="17160" y="81852"/>
                    <a:pt x="18722" y="77114"/>
                    <a:pt x="20538" y="71120"/>
                  </a:cubicBezTo>
                  <a:cubicBezTo>
                    <a:pt x="22342" y="65113"/>
                    <a:pt x="23688" y="60770"/>
                    <a:pt x="24564" y="58064"/>
                  </a:cubicBezTo>
                  <a:lnTo>
                    <a:pt x="0" y="59921"/>
                  </a:lnTo>
                  <a:lnTo>
                    <a:pt x="0" y="10275"/>
                  </a:lnTo>
                  <a:lnTo>
                    <a:pt x="13782" y="7633"/>
                  </a:lnTo>
                  <a:cubicBezTo>
                    <a:pt x="26088" y="8242"/>
                    <a:pt x="35080" y="9449"/>
                    <a:pt x="40808" y="11240"/>
                  </a:cubicBezTo>
                  <a:lnTo>
                    <a:pt x="43513" y="1791"/>
                  </a:lnTo>
                  <a:lnTo>
                    <a:pt x="90757" y="16650"/>
                  </a:lnTo>
                  <a:lnTo>
                    <a:pt x="63769" y="100394"/>
                  </a:lnTo>
                  <a:cubicBezTo>
                    <a:pt x="61064" y="109385"/>
                    <a:pt x="62982" y="115405"/>
                    <a:pt x="69611" y="118389"/>
                  </a:cubicBezTo>
                  <a:cubicBezTo>
                    <a:pt x="76520" y="121387"/>
                    <a:pt x="82806" y="118542"/>
                    <a:pt x="88521" y="109842"/>
                  </a:cubicBezTo>
                  <a:cubicBezTo>
                    <a:pt x="90007" y="107988"/>
                    <a:pt x="91176" y="105753"/>
                    <a:pt x="92192" y="103327"/>
                  </a:cubicBezTo>
                  <a:cubicBezTo>
                    <a:pt x="92814" y="101816"/>
                    <a:pt x="93449" y="100305"/>
                    <a:pt x="93894" y="98577"/>
                  </a:cubicBezTo>
                  <a:lnTo>
                    <a:pt x="97640" y="86360"/>
                  </a:lnTo>
                  <a:lnTo>
                    <a:pt x="105984" y="60414"/>
                  </a:lnTo>
                  <a:lnTo>
                    <a:pt x="12541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48" name="Shape 8308"/>
            <p:cNvSpPr/>
            <p:nvPr/>
          </p:nvSpPr>
          <p:spPr>
            <a:xfrm>
              <a:off x="1509862" y="166578"/>
              <a:ext cx="74133" cy="158757"/>
            </a:xfrm>
            <a:custGeom>
              <a:avLst/>
              <a:gdLst/>
              <a:ahLst/>
              <a:cxnLst/>
              <a:rect l="0" t="0" r="0" b="0"/>
              <a:pathLst>
                <a:path w="74133" h="158757">
                  <a:moveTo>
                    <a:pt x="13808" y="0"/>
                  </a:moveTo>
                  <a:cubicBezTo>
                    <a:pt x="33925" y="0"/>
                    <a:pt x="49216" y="7214"/>
                    <a:pt x="59731" y="21615"/>
                  </a:cubicBezTo>
                  <a:cubicBezTo>
                    <a:pt x="70247" y="36017"/>
                    <a:pt x="74133" y="56693"/>
                    <a:pt x="74133" y="72492"/>
                  </a:cubicBezTo>
                  <a:cubicBezTo>
                    <a:pt x="74133" y="88303"/>
                    <a:pt x="63897" y="115824"/>
                    <a:pt x="56582" y="124257"/>
                  </a:cubicBezTo>
                  <a:cubicBezTo>
                    <a:pt x="46066" y="139268"/>
                    <a:pt x="32198" y="149860"/>
                    <a:pt x="14951" y="155994"/>
                  </a:cubicBezTo>
                  <a:lnTo>
                    <a:pt x="0" y="158757"/>
                  </a:lnTo>
                  <a:lnTo>
                    <a:pt x="0" y="107849"/>
                  </a:lnTo>
                  <a:lnTo>
                    <a:pt x="9541" y="102883"/>
                  </a:lnTo>
                  <a:cubicBezTo>
                    <a:pt x="18367" y="94932"/>
                    <a:pt x="22216" y="88417"/>
                    <a:pt x="23270" y="79705"/>
                  </a:cubicBezTo>
                  <a:cubicBezTo>
                    <a:pt x="24337" y="70980"/>
                    <a:pt x="25149" y="54102"/>
                    <a:pt x="18774" y="50889"/>
                  </a:cubicBezTo>
                  <a:cubicBezTo>
                    <a:pt x="15764" y="49073"/>
                    <a:pt x="11408" y="49530"/>
                    <a:pt x="5718" y="52235"/>
                  </a:cubicBezTo>
                  <a:lnTo>
                    <a:pt x="0" y="56940"/>
                  </a:lnTo>
                  <a:lnTo>
                    <a:pt x="0" y="1981"/>
                  </a:lnTo>
                  <a:lnTo>
                    <a:pt x="1380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32C5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49" name="Shape 8309"/>
            <p:cNvSpPr/>
            <p:nvPr/>
          </p:nvSpPr>
          <p:spPr>
            <a:xfrm>
              <a:off x="1042509" y="244471"/>
              <a:ext cx="343" cy="1270"/>
            </a:xfrm>
            <a:custGeom>
              <a:avLst/>
              <a:gdLst/>
              <a:ahLst/>
              <a:cxnLst/>
              <a:rect l="0" t="0" r="0" b="0"/>
              <a:pathLst>
                <a:path w="343" h="1270">
                  <a:moveTo>
                    <a:pt x="0" y="1270"/>
                  </a:moveTo>
                  <a:cubicBezTo>
                    <a:pt x="140" y="838"/>
                    <a:pt x="203" y="432"/>
                    <a:pt x="34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50" name="Shape 8310"/>
            <p:cNvSpPr/>
            <p:nvPr/>
          </p:nvSpPr>
          <p:spPr>
            <a:xfrm>
              <a:off x="881332" y="274980"/>
              <a:ext cx="9779" cy="16091"/>
            </a:xfrm>
            <a:custGeom>
              <a:avLst/>
              <a:gdLst/>
              <a:ahLst/>
              <a:cxnLst/>
              <a:rect l="0" t="0" r="0" b="0"/>
              <a:pathLst>
                <a:path w="9779" h="16091">
                  <a:moveTo>
                    <a:pt x="0" y="16091"/>
                  </a:moveTo>
                  <a:lnTo>
                    <a:pt x="9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51" name="Shape 8311"/>
            <p:cNvSpPr/>
            <p:nvPr/>
          </p:nvSpPr>
          <p:spPr>
            <a:xfrm>
              <a:off x="834149" y="0"/>
              <a:ext cx="134442" cy="271043"/>
            </a:xfrm>
            <a:custGeom>
              <a:avLst/>
              <a:gdLst/>
              <a:ahLst/>
              <a:cxnLst/>
              <a:rect l="0" t="0" r="0" b="0"/>
              <a:pathLst>
                <a:path w="134442" h="271043">
                  <a:moveTo>
                    <a:pt x="87630" y="0"/>
                  </a:moveTo>
                  <a:lnTo>
                    <a:pt x="134442" y="15329"/>
                  </a:lnTo>
                  <a:lnTo>
                    <a:pt x="85255" y="168593"/>
                  </a:lnTo>
                  <a:cubicBezTo>
                    <a:pt x="49670" y="199009"/>
                    <a:pt x="17602" y="235255"/>
                    <a:pt x="0" y="271043"/>
                  </a:cubicBezTo>
                  <a:cubicBezTo>
                    <a:pt x="16396" y="219710"/>
                    <a:pt x="45593" y="129400"/>
                    <a:pt x="8763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52" name="Shape 8312"/>
            <p:cNvSpPr/>
            <p:nvPr/>
          </p:nvSpPr>
          <p:spPr>
            <a:xfrm>
              <a:off x="892000" y="185255"/>
              <a:ext cx="168021" cy="143700"/>
            </a:xfrm>
            <a:custGeom>
              <a:avLst/>
              <a:gdLst/>
              <a:ahLst/>
              <a:cxnLst/>
              <a:rect l="0" t="0" r="0" b="0"/>
              <a:pathLst>
                <a:path w="168021" h="143700">
                  <a:moveTo>
                    <a:pt x="81623" y="0"/>
                  </a:moveTo>
                  <a:cubicBezTo>
                    <a:pt x="83121" y="394"/>
                    <a:pt x="84493" y="737"/>
                    <a:pt x="86055" y="1143"/>
                  </a:cubicBezTo>
                  <a:cubicBezTo>
                    <a:pt x="99555" y="6248"/>
                    <a:pt x="109538" y="14719"/>
                    <a:pt x="115989" y="26581"/>
                  </a:cubicBezTo>
                  <a:cubicBezTo>
                    <a:pt x="122453" y="38430"/>
                    <a:pt x="123431" y="51575"/>
                    <a:pt x="118897" y="65977"/>
                  </a:cubicBezTo>
                  <a:cubicBezTo>
                    <a:pt x="118897" y="66269"/>
                    <a:pt x="118466" y="67551"/>
                    <a:pt x="117577" y="69799"/>
                  </a:cubicBezTo>
                  <a:cubicBezTo>
                    <a:pt x="116662" y="72047"/>
                    <a:pt x="115545" y="76479"/>
                    <a:pt x="115075" y="78575"/>
                  </a:cubicBezTo>
                  <a:cubicBezTo>
                    <a:pt x="114376" y="81953"/>
                    <a:pt x="115608" y="85166"/>
                    <a:pt x="116700" y="86995"/>
                  </a:cubicBezTo>
                  <a:cubicBezTo>
                    <a:pt x="117792" y="88824"/>
                    <a:pt x="119634" y="90729"/>
                    <a:pt x="122961" y="92088"/>
                  </a:cubicBezTo>
                  <a:cubicBezTo>
                    <a:pt x="126289" y="93447"/>
                    <a:pt x="131000" y="93205"/>
                    <a:pt x="134455" y="90957"/>
                  </a:cubicBezTo>
                  <a:cubicBezTo>
                    <a:pt x="137909" y="88710"/>
                    <a:pt x="140741" y="85039"/>
                    <a:pt x="143015" y="79934"/>
                  </a:cubicBezTo>
                  <a:cubicBezTo>
                    <a:pt x="145250" y="74816"/>
                    <a:pt x="147536" y="69837"/>
                    <a:pt x="149200" y="64732"/>
                  </a:cubicBezTo>
                  <a:cubicBezTo>
                    <a:pt x="149898" y="62509"/>
                    <a:pt x="150279" y="61277"/>
                    <a:pt x="150508" y="60490"/>
                  </a:cubicBezTo>
                  <a:cubicBezTo>
                    <a:pt x="146698" y="72314"/>
                    <a:pt x="146012" y="83452"/>
                    <a:pt x="148628" y="93878"/>
                  </a:cubicBezTo>
                  <a:cubicBezTo>
                    <a:pt x="151333" y="104686"/>
                    <a:pt x="155892" y="113919"/>
                    <a:pt x="162357" y="121577"/>
                  </a:cubicBezTo>
                  <a:cubicBezTo>
                    <a:pt x="164109" y="123647"/>
                    <a:pt x="166014" y="125539"/>
                    <a:pt x="168021" y="127318"/>
                  </a:cubicBezTo>
                  <a:cubicBezTo>
                    <a:pt x="166472" y="128613"/>
                    <a:pt x="164808" y="129921"/>
                    <a:pt x="163030" y="131254"/>
                  </a:cubicBezTo>
                  <a:cubicBezTo>
                    <a:pt x="159449" y="133960"/>
                    <a:pt x="155384" y="136131"/>
                    <a:pt x="150889" y="137770"/>
                  </a:cubicBezTo>
                  <a:cubicBezTo>
                    <a:pt x="146355" y="139433"/>
                    <a:pt x="141554" y="140703"/>
                    <a:pt x="136487" y="141592"/>
                  </a:cubicBezTo>
                  <a:cubicBezTo>
                    <a:pt x="122352" y="143700"/>
                    <a:pt x="109156" y="141465"/>
                    <a:pt x="96850" y="134849"/>
                  </a:cubicBezTo>
                  <a:cubicBezTo>
                    <a:pt x="84544" y="128257"/>
                    <a:pt x="75616" y="118275"/>
                    <a:pt x="70066" y="104915"/>
                  </a:cubicBezTo>
                  <a:cubicBezTo>
                    <a:pt x="64516" y="91567"/>
                    <a:pt x="65545" y="61836"/>
                    <a:pt x="69825" y="55613"/>
                  </a:cubicBezTo>
                  <a:cubicBezTo>
                    <a:pt x="70942" y="53467"/>
                    <a:pt x="71857" y="51194"/>
                    <a:pt x="71412" y="49543"/>
                  </a:cubicBezTo>
                  <a:cubicBezTo>
                    <a:pt x="70980" y="47879"/>
                    <a:pt x="68339" y="46761"/>
                    <a:pt x="63538" y="46164"/>
                  </a:cubicBezTo>
                  <a:cubicBezTo>
                    <a:pt x="58128" y="45568"/>
                    <a:pt x="52438" y="46241"/>
                    <a:pt x="46418" y="48184"/>
                  </a:cubicBezTo>
                  <a:cubicBezTo>
                    <a:pt x="40437" y="50152"/>
                    <a:pt x="34785" y="52908"/>
                    <a:pt x="29553" y="56502"/>
                  </a:cubicBezTo>
                  <a:cubicBezTo>
                    <a:pt x="24308" y="60109"/>
                    <a:pt x="19266" y="64325"/>
                    <a:pt x="14465" y="69126"/>
                  </a:cubicBezTo>
                  <a:cubicBezTo>
                    <a:pt x="8788" y="76009"/>
                    <a:pt x="3975" y="82398"/>
                    <a:pt x="0" y="88303"/>
                  </a:cubicBezTo>
                  <a:cubicBezTo>
                    <a:pt x="20676" y="55766"/>
                    <a:pt x="45250" y="25717"/>
                    <a:pt x="8162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53" name="Shape 8313"/>
            <p:cNvSpPr/>
            <p:nvPr/>
          </p:nvSpPr>
          <p:spPr>
            <a:xfrm>
              <a:off x="891115" y="273557"/>
              <a:ext cx="889" cy="1422"/>
            </a:xfrm>
            <a:custGeom>
              <a:avLst/>
              <a:gdLst/>
              <a:ahLst/>
              <a:cxnLst/>
              <a:rect l="0" t="0" r="0" b="0"/>
              <a:pathLst>
                <a:path w="889" h="1422">
                  <a:moveTo>
                    <a:pt x="0" y="1422"/>
                  </a:moveTo>
                  <a:cubicBezTo>
                    <a:pt x="292" y="952"/>
                    <a:pt x="584" y="470"/>
                    <a:pt x="88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  <p:sp>
          <p:nvSpPr>
            <p:cNvPr id="54" name="Shape 8314"/>
            <p:cNvSpPr/>
            <p:nvPr/>
          </p:nvSpPr>
          <p:spPr>
            <a:xfrm>
              <a:off x="757818" y="108728"/>
              <a:ext cx="271767" cy="245999"/>
            </a:xfrm>
            <a:custGeom>
              <a:avLst/>
              <a:gdLst/>
              <a:ahLst/>
              <a:cxnLst/>
              <a:rect l="0" t="0" r="0" b="0"/>
              <a:pathLst>
                <a:path w="271767" h="245999">
                  <a:moveTo>
                    <a:pt x="250825" y="0"/>
                  </a:moveTo>
                  <a:cubicBezTo>
                    <a:pt x="255359" y="9944"/>
                    <a:pt x="270180" y="41351"/>
                    <a:pt x="271767" y="44996"/>
                  </a:cubicBezTo>
                  <a:cubicBezTo>
                    <a:pt x="250292" y="54546"/>
                    <a:pt x="231940" y="65126"/>
                    <a:pt x="215811" y="76530"/>
                  </a:cubicBezTo>
                  <a:cubicBezTo>
                    <a:pt x="179438" y="102248"/>
                    <a:pt x="154851" y="132296"/>
                    <a:pt x="134188" y="164833"/>
                  </a:cubicBezTo>
                  <a:cubicBezTo>
                    <a:pt x="133858" y="165329"/>
                    <a:pt x="133617" y="165760"/>
                    <a:pt x="133299" y="166256"/>
                  </a:cubicBezTo>
                  <a:cubicBezTo>
                    <a:pt x="129946" y="171552"/>
                    <a:pt x="126695" y="176911"/>
                    <a:pt x="123507" y="182347"/>
                  </a:cubicBezTo>
                  <a:cubicBezTo>
                    <a:pt x="111468" y="202895"/>
                    <a:pt x="100317" y="224231"/>
                    <a:pt x="88265" y="245999"/>
                  </a:cubicBezTo>
                  <a:cubicBezTo>
                    <a:pt x="83541" y="244488"/>
                    <a:pt x="47371" y="232512"/>
                    <a:pt x="47371" y="232512"/>
                  </a:cubicBezTo>
                  <a:cubicBezTo>
                    <a:pt x="47371" y="232512"/>
                    <a:pt x="14630" y="155727"/>
                    <a:pt x="0" y="136284"/>
                  </a:cubicBezTo>
                  <a:cubicBezTo>
                    <a:pt x="10224" y="101727"/>
                    <a:pt x="18123" y="79959"/>
                    <a:pt x="18123" y="79959"/>
                  </a:cubicBezTo>
                  <a:cubicBezTo>
                    <a:pt x="18123" y="79959"/>
                    <a:pt x="33325" y="99136"/>
                    <a:pt x="70929" y="174333"/>
                  </a:cubicBezTo>
                  <a:cubicBezTo>
                    <a:pt x="72530" y="170345"/>
                    <a:pt x="74358" y="166332"/>
                    <a:pt x="76340" y="162319"/>
                  </a:cubicBezTo>
                  <a:cubicBezTo>
                    <a:pt x="93929" y="126530"/>
                    <a:pt x="125997" y="90284"/>
                    <a:pt x="161582" y="59868"/>
                  </a:cubicBezTo>
                  <a:cubicBezTo>
                    <a:pt x="191021" y="34709"/>
                    <a:pt x="222834" y="13525"/>
                    <a:pt x="25082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D9C9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1712989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276</Words>
  <Application>Microsoft Office PowerPoint</Application>
  <PresentationFormat>Affichage à l'écran (4:3)</PresentationFormat>
  <Paragraphs>170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Débit</vt:lpstr>
      <vt:lpstr>BTS Management Opérationnel de la  sécurité en alternance contrat  d’apprentissage</vt:lpstr>
      <vt:lpstr>TYPES D’ENTREPRISE</vt:lpstr>
      <vt:lpstr>Les activités</vt:lpstr>
      <vt:lpstr>LE PROFIL</vt:lpstr>
      <vt:lpstr>Les débouchés</vt:lpstr>
      <vt:lpstr>Les débouchés</vt:lpstr>
      <vt:lpstr>Les débouchés</vt:lpstr>
      <vt:lpstr> BTS  Management Opérationnel de la Sécurité en apprentissage </vt:lpstr>
    </vt:vector>
  </TitlesOfParts>
  <Company>LTP Montplaisir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BTS sécurité en alternance en contrat  d apprentissage (BTS Dédié au management intermédiaire)</dc:title>
  <dc:creator>cfp</dc:creator>
  <cp:lastModifiedBy>Administrateur</cp:lastModifiedBy>
  <cp:revision>14</cp:revision>
  <dcterms:created xsi:type="dcterms:W3CDTF">2019-12-10T08:37:45Z</dcterms:created>
  <dcterms:modified xsi:type="dcterms:W3CDTF">2020-04-22T11:58:50Z</dcterms:modified>
</cp:coreProperties>
</file>